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9" r:id="rId3"/>
  </p:sldMasterIdLst>
  <p:notesMasterIdLst>
    <p:notesMasterId r:id="rId17"/>
  </p:notesMasterIdLst>
  <p:sldIdLst>
    <p:sldId id="256" r:id="rId4"/>
    <p:sldId id="346" r:id="rId5"/>
    <p:sldId id="352" r:id="rId6"/>
    <p:sldId id="4092" r:id="rId7"/>
    <p:sldId id="353" r:id="rId8"/>
    <p:sldId id="4093" r:id="rId9"/>
    <p:sldId id="4094" r:id="rId10"/>
    <p:sldId id="354" r:id="rId11"/>
    <p:sldId id="355" r:id="rId12"/>
    <p:sldId id="4095" r:id="rId13"/>
    <p:sldId id="341" r:id="rId14"/>
    <p:sldId id="4096" r:id="rId15"/>
    <p:sldId id="280" r:id="rId16"/>
  </p:sldIdLst>
  <p:sldSz cx="9144000" cy="6858000" type="screen4x3"/>
  <p:notesSz cx="6889750" cy="10021888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 (Hebrew)" charset="0"/>
      </a:defRPr>
    </a:lvl1pPr>
    <a:lvl2pPr marL="4572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 (Hebrew)" charset="0"/>
      </a:defRPr>
    </a:lvl2pPr>
    <a:lvl3pPr marL="9144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 (Hebrew)" charset="0"/>
      </a:defRPr>
    </a:lvl3pPr>
    <a:lvl4pPr marL="13716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 (Hebrew)" charset="0"/>
      </a:defRPr>
    </a:lvl4pPr>
    <a:lvl5pPr marL="18288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 (Hebrew)" charset="0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 (Hebrew)" charset="0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 (Hebrew)" charset="0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 (Hebrew)" charset="0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 (Hebrew)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A1C6"/>
    <a:srgbClr val="FFFFFF"/>
    <a:srgbClr val="102F68"/>
    <a:srgbClr val="66759D"/>
    <a:srgbClr val="007DD2"/>
    <a:srgbClr val="C0CBDF"/>
    <a:srgbClr val="000099"/>
    <a:srgbClr val="00194C"/>
    <a:srgbClr val="005794"/>
    <a:srgbClr val="C541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406569-6C2F-43AD-9F3D-4B5488126FC5}" v="52" dt="2024-05-06T00:08:54.4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162" autoAdjust="0"/>
    <p:restoredTop sz="94259" autoAdjust="0"/>
  </p:normalViewPr>
  <p:slideViewPr>
    <p:cSldViewPr>
      <p:cViewPr varScale="1">
        <p:scale>
          <a:sx n="75" d="100"/>
          <a:sy n="75" d="100"/>
        </p:scale>
        <p:origin x="1013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0" Type="http://schemas.openxmlformats.org/officeDocument/2006/relationships/slide" Target="slides/slide11.xml"/><Relationship Id="rId4" Type="http://schemas.openxmlformats.org/officeDocument/2006/relationships/slide" Target="slides/slide5.xml"/><Relationship Id="rId9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אלכס ויסמן" userId="7c921ba0cbdf45a0" providerId="LiveId" clId="{55406569-6C2F-43AD-9F3D-4B5488126FC5}"/>
    <pc:docChg chg="undo custSel delSld modSld sldOrd delMainMaster">
      <pc:chgData name="אלכס ויסמן" userId="7c921ba0cbdf45a0" providerId="LiveId" clId="{55406569-6C2F-43AD-9F3D-4B5488126FC5}" dt="2024-05-06T14:30:24.088" v="1517" actId="6549"/>
      <pc:docMkLst>
        <pc:docMk/>
      </pc:docMkLst>
      <pc:sldChg chg="addSp modSp mod">
        <pc:chgData name="אלכס ויסמן" userId="7c921ba0cbdf45a0" providerId="LiveId" clId="{55406569-6C2F-43AD-9F3D-4B5488126FC5}" dt="2024-05-06T00:00:33.342" v="1367" actId="1076"/>
        <pc:sldMkLst>
          <pc:docMk/>
          <pc:sldMk cId="0" sldId="256"/>
        </pc:sldMkLst>
        <pc:spChg chg="mod">
          <ac:chgData name="אלכס ויסמן" userId="7c921ba0cbdf45a0" providerId="LiveId" clId="{55406569-6C2F-43AD-9F3D-4B5488126FC5}" dt="2024-05-05T23:59:41.659" v="1344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אלכס ויסמן" userId="7c921ba0cbdf45a0" providerId="LiveId" clId="{55406569-6C2F-43AD-9F3D-4B5488126FC5}" dt="2024-05-05T23:59:36.838" v="1343" actId="1076"/>
          <ac:spMkLst>
            <pc:docMk/>
            <pc:sldMk cId="0" sldId="256"/>
            <ac:spMk id="5" creationId="{0DC71782-DE53-4DB8-8BF5-147E59A59AF8}"/>
          </ac:spMkLst>
        </pc:spChg>
        <pc:spChg chg="add mod">
          <ac:chgData name="אלכס ויסמן" userId="7c921ba0cbdf45a0" providerId="LiveId" clId="{55406569-6C2F-43AD-9F3D-4B5488126FC5}" dt="2024-05-06T00:00:29.995" v="1366" actId="20577"/>
          <ac:spMkLst>
            <pc:docMk/>
            <pc:sldMk cId="0" sldId="256"/>
            <ac:spMk id="10" creationId="{DD72F647-8F0D-ABA3-16FE-91F91D4D3601}"/>
          </ac:spMkLst>
        </pc:spChg>
        <pc:grpChg chg="mod">
          <ac:chgData name="אלכס ויסמן" userId="7c921ba0cbdf45a0" providerId="LiveId" clId="{55406569-6C2F-43AD-9F3D-4B5488126FC5}" dt="2024-05-05T23:59:36.838" v="1343" actId="1076"/>
          <ac:grpSpMkLst>
            <pc:docMk/>
            <pc:sldMk cId="0" sldId="256"/>
            <ac:grpSpMk id="7" creationId="{E780D183-5AAD-464B-AD95-C7E7EDAC3A1C}"/>
          </ac:grpSpMkLst>
        </pc:grpChg>
        <pc:picChg chg="add mod">
          <ac:chgData name="אלכס ויסמן" userId="7c921ba0cbdf45a0" providerId="LiveId" clId="{55406569-6C2F-43AD-9F3D-4B5488126FC5}" dt="2024-05-06T00:00:33.342" v="1367" actId="1076"/>
          <ac:picMkLst>
            <pc:docMk/>
            <pc:sldMk cId="0" sldId="256"/>
            <ac:picMk id="6" creationId="{55B6E4EA-EEBC-091F-4E26-1F483472D6C1}"/>
          </ac:picMkLst>
        </pc:picChg>
        <pc:picChg chg="mod">
          <ac:chgData name="אלכס ויסמן" userId="7c921ba0cbdf45a0" providerId="LiveId" clId="{55406569-6C2F-43AD-9F3D-4B5488126FC5}" dt="2024-05-05T23:59:36.838" v="1343" actId="1076"/>
          <ac:picMkLst>
            <pc:docMk/>
            <pc:sldMk cId="0" sldId="256"/>
            <ac:picMk id="9" creationId="{6B81F324-8A3C-409D-8FC3-5E7F8148EA19}"/>
          </ac:picMkLst>
        </pc:picChg>
      </pc:sldChg>
      <pc:sldChg chg="addSp modSp mod">
        <pc:chgData name="אלכס ויסמן" userId="7c921ba0cbdf45a0" providerId="LiveId" clId="{55406569-6C2F-43AD-9F3D-4B5488126FC5}" dt="2024-05-06T14:30:24.088" v="1517" actId="6549"/>
        <pc:sldMkLst>
          <pc:docMk/>
          <pc:sldMk cId="0" sldId="280"/>
        </pc:sldMkLst>
        <pc:spChg chg="mod">
          <ac:chgData name="אלכס ויסמן" userId="7c921ba0cbdf45a0" providerId="LiveId" clId="{55406569-6C2F-43AD-9F3D-4B5488126FC5}" dt="2024-05-06T14:30:24.088" v="1517" actId="6549"/>
          <ac:spMkLst>
            <pc:docMk/>
            <pc:sldMk cId="0" sldId="280"/>
            <ac:spMk id="56322" creationId="{00000000-0000-0000-0000-000000000000}"/>
          </ac:spMkLst>
        </pc:spChg>
        <pc:picChg chg="add mod">
          <ac:chgData name="אלכס ויסמן" userId="7c921ba0cbdf45a0" providerId="LiveId" clId="{55406569-6C2F-43AD-9F3D-4B5488126FC5}" dt="2024-05-06T00:08:54.490" v="1455"/>
          <ac:picMkLst>
            <pc:docMk/>
            <pc:sldMk cId="0" sldId="280"/>
            <ac:picMk id="2" creationId="{7C904F7A-669A-047D-2267-BE74D8ED4E25}"/>
          </ac:picMkLst>
        </pc:picChg>
      </pc:sldChg>
      <pc:sldChg chg="del">
        <pc:chgData name="אלכס ויסמן" userId="7c921ba0cbdf45a0" providerId="LiveId" clId="{55406569-6C2F-43AD-9F3D-4B5488126FC5}" dt="2024-05-05T13:04:53.384" v="826" actId="47"/>
        <pc:sldMkLst>
          <pc:docMk/>
          <pc:sldMk cId="277484876" sldId="332"/>
        </pc:sldMkLst>
      </pc:sldChg>
      <pc:sldChg chg="addSp modSp mod">
        <pc:chgData name="אלכס ויסמן" userId="7c921ba0cbdf45a0" providerId="LiveId" clId="{55406569-6C2F-43AD-9F3D-4B5488126FC5}" dt="2024-05-06T14:29:44.440" v="1500" actId="6549"/>
        <pc:sldMkLst>
          <pc:docMk/>
          <pc:sldMk cId="2749227823" sldId="341"/>
        </pc:sldMkLst>
        <pc:spChg chg="mod">
          <ac:chgData name="אלכס ויסמן" userId="7c921ba0cbdf45a0" providerId="LiveId" clId="{55406569-6C2F-43AD-9F3D-4B5488126FC5}" dt="2024-05-05T13:03:58.637" v="782" actId="1076"/>
          <ac:spMkLst>
            <pc:docMk/>
            <pc:sldMk cId="2749227823" sldId="341"/>
            <ac:spMk id="46" creationId="{54D2E85D-DCDD-488A-ADB5-8E80B968DF25}"/>
          </ac:spMkLst>
        </pc:spChg>
        <pc:spChg chg="mod">
          <ac:chgData name="אלכס ויסמן" userId="7c921ba0cbdf45a0" providerId="LiveId" clId="{55406569-6C2F-43AD-9F3D-4B5488126FC5}" dt="2024-05-05T13:03:06.661" v="757" actId="6549"/>
          <ac:spMkLst>
            <pc:docMk/>
            <pc:sldMk cId="2749227823" sldId="341"/>
            <ac:spMk id="58" creationId="{7241E2C5-5F16-4A5D-98AD-80439B40A5E2}"/>
          </ac:spMkLst>
        </pc:spChg>
        <pc:spChg chg="mod">
          <ac:chgData name="אלכס ויסמן" userId="7c921ba0cbdf45a0" providerId="LiveId" clId="{55406569-6C2F-43AD-9F3D-4B5488126FC5}" dt="2024-05-06T14:29:44.440" v="1500" actId="6549"/>
          <ac:spMkLst>
            <pc:docMk/>
            <pc:sldMk cId="2749227823" sldId="341"/>
            <ac:spMk id="8200" creationId="{00000000-0000-0000-0000-000000000000}"/>
          </ac:spMkLst>
        </pc:spChg>
        <pc:picChg chg="add mod">
          <ac:chgData name="אלכס ויסמן" userId="7c921ba0cbdf45a0" providerId="LiveId" clId="{55406569-6C2F-43AD-9F3D-4B5488126FC5}" dt="2024-05-06T00:08:46.241" v="1453"/>
          <ac:picMkLst>
            <pc:docMk/>
            <pc:sldMk cId="2749227823" sldId="341"/>
            <ac:picMk id="2" creationId="{533FA71B-2896-0992-9E2F-C6BF7A70D0D1}"/>
          </ac:picMkLst>
        </pc:picChg>
      </pc:sldChg>
      <pc:sldChg chg="del">
        <pc:chgData name="אלכס ויסמן" userId="7c921ba0cbdf45a0" providerId="LiveId" clId="{55406569-6C2F-43AD-9F3D-4B5488126FC5}" dt="2024-05-06T00:02:35.708" v="1410" actId="47"/>
        <pc:sldMkLst>
          <pc:docMk/>
          <pc:sldMk cId="2170381683" sldId="343"/>
        </pc:sldMkLst>
      </pc:sldChg>
      <pc:sldChg chg="del">
        <pc:chgData name="אלכס ויסמן" userId="7c921ba0cbdf45a0" providerId="LiveId" clId="{55406569-6C2F-43AD-9F3D-4B5488126FC5}" dt="2024-05-05T13:05:17.043" v="828" actId="2696"/>
        <pc:sldMkLst>
          <pc:docMk/>
          <pc:sldMk cId="518472910" sldId="346"/>
        </pc:sldMkLst>
      </pc:sldChg>
      <pc:sldChg chg="addSp modSp mod">
        <pc:chgData name="אלכס ויסמן" userId="7c921ba0cbdf45a0" providerId="LiveId" clId="{55406569-6C2F-43AD-9F3D-4B5488126FC5}" dt="2024-05-06T00:07:59.972" v="1442" actId="1076"/>
        <pc:sldMkLst>
          <pc:docMk/>
          <pc:sldMk cId="2749242609" sldId="346"/>
        </pc:sldMkLst>
        <pc:spChg chg="add mod">
          <ac:chgData name="אלכס ויסמן" userId="7c921ba0cbdf45a0" providerId="LiveId" clId="{55406569-6C2F-43AD-9F3D-4B5488126FC5}" dt="2024-05-06T00:07:45.357" v="1438"/>
          <ac:spMkLst>
            <pc:docMk/>
            <pc:sldMk cId="2749242609" sldId="346"/>
            <ac:spMk id="2" creationId="{9DF3C368-7CC1-56EE-34A9-E84B11446806}"/>
          </ac:spMkLst>
        </pc:spChg>
        <pc:spChg chg="mod">
          <ac:chgData name="אלכס ויסמן" userId="7c921ba0cbdf45a0" providerId="LiveId" clId="{55406569-6C2F-43AD-9F3D-4B5488126FC5}" dt="2024-05-06T00:00:51.410" v="1371" actId="20577"/>
          <ac:spMkLst>
            <pc:docMk/>
            <pc:sldMk cId="2749242609" sldId="346"/>
            <ac:spMk id="11" creationId="{473494CA-BFC3-4EAF-8A2C-9C39A570375A}"/>
          </ac:spMkLst>
        </pc:spChg>
        <pc:spChg chg="mod">
          <ac:chgData name="אלכס ויסמן" userId="7c921ba0cbdf45a0" providerId="LiveId" clId="{55406569-6C2F-43AD-9F3D-4B5488126FC5}" dt="2024-05-06T00:00:53.409" v="1373" actId="20577"/>
          <ac:spMkLst>
            <pc:docMk/>
            <pc:sldMk cId="2749242609" sldId="346"/>
            <ac:spMk id="12" creationId="{F55140D5-B8A0-417C-9A7E-B4C5F19811CA}"/>
          </ac:spMkLst>
        </pc:spChg>
        <pc:spChg chg="mod">
          <ac:chgData name="אלכס ויסמן" userId="7c921ba0cbdf45a0" providerId="LiveId" clId="{55406569-6C2F-43AD-9F3D-4B5488126FC5}" dt="2024-05-06T00:00:58.301" v="1377" actId="20577"/>
          <ac:spMkLst>
            <pc:docMk/>
            <pc:sldMk cId="2749242609" sldId="346"/>
            <ac:spMk id="13" creationId="{46F87BEC-8C3A-4328-AF65-F2B667C1BE27}"/>
          </ac:spMkLst>
        </pc:spChg>
        <pc:spChg chg="mod">
          <ac:chgData name="אלכס ויסמן" userId="7c921ba0cbdf45a0" providerId="LiveId" clId="{55406569-6C2F-43AD-9F3D-4B5488126FC5}" dt="2024-05-05T13:10:41.722" v="900" actId="6549"/>
          <ac:spMkLst>
            <pc:docMk/>
            <pc:sldMk cId="2749242609" sldId="346"/>
            <ac:spMk id="17" creationId="{E3DF5C38-A094-4891-940F-F587856BC921}"/>
          </ac:spMkLst>
        </pc:spChg>
        <pc:spChg chg="mod">
          <ac:chgData name="אלכס ויסמן" userId="7c921ba0cbdf45a0" providerId="LiveId" clId="{55406569-6C2F-43AD-9F3D-4B5488126FC5}" dt="2024-05-05T13:10:54.231" v="909" actId="20577"/>
          <ac:spMkLst>
            <pc:docMk/>
            <pc:sldMk cId="2749242609" sldId="346"/>
            <ac:spMk id="18" creationId="{F12E40AA-FE75-4E60-A2B8-4F1F48595A30}"/>
          </ac:spMkLst>
        </pc:spChg>
        <pc:spChg chg="mod">
          <ac:chgData name="אלכס ויסמן" userId="7c921ba0cbdf45a0" providerId="LiveId" clId="{55406569-6C2F-43AD-9F3D-4B5488126FC5}" dt="2024-05-05T13:11:10.807" v="919" actId="20577"/>
          <ac:spMkLst>
            <pc:docMk/>
            <pc:sldMk cId="2749242609" sldId="346"/>
            <ac:spMk id="19" creationId="{A73916FC-A7B9-4B40-88CC-9DD52F15ACA0}"/>
          </ac:spMkLst>
        </pc:spChg>
        <pc:spChg chg="mod">
          <ac:chgData name="אלכס ויסמן" userId="7c921ba0cbdf45a0" providerId="LiveId" clId="{55406569-6C2F-43AD-9F3D-4B5488126FC5}" dt="2024-05-05T13:11:28.696" v="925" actId="6549"/>
          <ac:spMkLst>
            <pc:docMk/>
            <pc:sldMk cId="2749242609" sldId="346"/>
            <ac:spMk id="20" creationId="{8E7A002E-21E4-42F0-8CC0-3B81FF2D110E}"/>
          </ac:spMkLst>
        </pc:spChg>
        <pc:picChg chg="add mod">
          <ac:chgData name="אלכס ויסמן" userId="7c921ba0cbdf45a0" providerId="LiveId" clId="{55406569-6C2F-43AD-9F3D-4B5488126FC5}" dt="2024-05-06T00:07:59.972" v="1442" actId="1076"/>
          <ac:picMkLst>
            <pc:docMk/>
            <pc:sldMk cId="2749242609" sldId="346"/>
            <ac:picMk id="3" creationId="{90B7BD0D-4F88-0E74-9D2F-A1A05238F855}"/>
          </ac:picMkLst>
        </pc:picChg>
      </pc:sldChg>
      <pc:sldChg chg="del">
        <pc:chgData name="אלכס ויסמן" userId="7c921ba0cbdf45a0" providerId="LiveId" clId="{55406569-6C2F-43AD-9F3D-4B5488126FC5}" dt="2024-05-05T13:05:02.285" v="827" actId="47"/>
        <pc:sldMkLst>
          <pc:docMk/>
          <pc:sldMk cId="4255440119" sldId="347"/>
        </pc:sldMkLst>
      </pc:sldChg>
      <pc:sldChg chg="del">
        <pc:chgData name="אלכס ויסמן" userId="7c921ba0cbdf45a0" providerId="LiveId" clId="{55406569-6C2F-43AD-9F3D-4B5488126FC5}" dt="2024-05-05T13:04:47.188" v="823" actId="47"/>
        <pc:sldMkLst>
          <pc:docMk/>
          <pc:sldMk cId="3794610637" sldId="350"/>
        </pc:sldMkLst>
      </pc:sldChg>
      <pc:sldChg chg="delSp modSp del mod ord">
        <pc:chgData name="אלכס ויסמן" userId="7c921ba0cbdf45a0" providerId="LiveId" clId="{55406569-6C2F-43AD-9F3D-4B5488126FC5}" dt="2024-05-05T23:58:40.173" v="1342" actId="47"/>
        <pc:sldMkLst>
          <pc:docMk/>
          <pc:sldMk cId="2511085061" sldId="351"/>
        </pc:sldMkLst>
        <pc:spChg chg="mod">
          <ac:chgData name="אלכס ויסמן" userId="7c921ba0cbdf45a0" providerId="LiveId" clId="{55406569-6C2F-43AD-9F3D-4B5488126FC5}" dt="2024-05-05T23:51:28.692" v="1128" actId="1076"/>
          <ac:spMkLst>
            <pc:docMk/>
            <pc:sldMk cId="2511085061" sldId="351"/>
            <ac:spMk id="2" creationId="{578F815E-C489-B5A7-404D-F544B63A5CE1}"/>
          </ac:spMkLst>
        </pc:spChg>
        <pc:spChg chg="mod">
          <ac:chgData name="אלכס ויסמן" userId="7c921ba0cbdf45a0" providerId="LiveId" clId="{55406569-6C2F-43AD-9F3D-4B5488126FC5}" dt="2024-05-05T23:51:34.205" v="1129" actId="1076"/>
          <ac:spMkLst>
            <pc:docMk/>
            <pc:sldMk cId="2511085061" sldId="351"/>
            <ac:spMk id="3" creationId="{9D6137B0-73D2-9649-F5F1-2C4FE96A1CAF}"/>
          </ac:spMkLst>
        </pc:spChg>
        <pc:spChg chg="del">
          <ac:chgData name="אלכס ויסמן" userId="7c921ba0cbdf45a0" providerId="LiveId" clId="{55406569-6C2F-43AD-9F3D-4B5488126FC5}" dt="2024-05-05T23:51:41.558" v="1131" actId="478"/>
          <ac:spMkLst>
            <pc:docMk/>
            <pc:sldMk cId="2511085061" sldId="351"/>
            <ac:spMk id="4" creationId="{0752D857-8100-CEA4-3147-D1C2E599CF1D}"/>
          </ac:spMkLst>
        </pc:spChg>
        <pc:spChg chg="mod">
          <ac:chgData name="אלכס ויסמן" userId="7c921ba0cbdf45a0" providerId="LiveId" clId="{55406569-6C2F-43AD-9F3D-4B5488126FC5}" dt="2024-05-05T23:51:37.670" v="1130" actId="1076"/>
          <ac:spMkLst>
            <pc:docMk/>
            <pc:sldMk cId="2511085061" sldId="351"/>
            <ac:spMk id="175" creationId="{D9B1D697-945A-4B3D-84D0-8EDEF028826E}"/>
          </ac:spMkLst>
        </pc:spChg>
        <pc:spChg chg="mod">
          <ac:chgData name="אלכס ויסמן" userId="7c921ba0cbdf45a0" providerId="LiveId" clId="{55406569-6C2F-43AD-9F3D-4B5488126FC5}" dt="2024-05-05T23:51:13.895" v="1114" actId="1076"/>
          <ac:spMkLst>
            <pc:docMk/>
            <pc:sldMk cId="2511085061" sldId="351"/>
            <ac:spMk id="177" creationId="{93551743-63C0-4ABC-89AE-417AF7408DC3}"/>
          </ac:spMkLst>
        </pc:spChg>
        <pc:spChg chg="mod">
          <ac:chgData name="אלכס ויסמן" userId="7c921ba0cbdf45a0" providerId="LiveId" clId="{55406569-6C2F-43AD-9F3D-4B5488126FC5}" dt="2024-05-05T23:51:44.854" v="1132" actId="1076"/>
          <ac:spMkLst>
            <pc:docMk/>
            <pc:sldMk cId="2511085061" sldId="351"/>
            <ac:spMk id="179" creationId="{7A14F0E8-DC94-4DF6-A06F-BB0777C82BA9}"/>
          </ac:spMkLst>
        </pc:spChg>
        <pc:spChg chg="del">
          <ac:chgData name="אלכס ויסמן" userId="7c921ba0cbdf45a0" providerId="LiveId" clId="{55406569-6C2F-43AD-9F3D-4B5488126FC5}" dt="2024-05-05T23:51:07.130" v="1113" actId="478"/>
          <ac:spMkLst>
            <pc:docMk/>
            <pc:sldMk cId="2511085061" sldId="351"/>
            <ac:spMk id="180" creationId="{99600ACA-A486-40E5-8129-5797208BE876}"/>
          </ac:spMkLst>
        </pc:spChg>
        <pc:spChg chg="del">
          <ac:chgData name="אלכס ויסמן" userId="7c921ba0cbdf45a0" providerId="LiveId" clId="{55406569-6C2F-43AD-9F3D-4B5488126FC5}" dt="2024-05-05T23:51:04.816" v="1112" actId="478"/>
          <ac:spMkLst>
            <pc:docMk/>
            <pc:sldMk cId="2511085061" sldId="351"/>
            <ac:spMk id="181" creationId="{D4C132CC-C168-4E9B-91ED-E687F2AB13EE}"/>
          </ac:spMkLst>
        </pc:spChg>
      </pc:sldChg>
      <pc:sldChg chg="addSp delSp modSp mod">
        <pc:chgData name="אלכס ויסמן" userId="7c921ba0cbdf45a0" providerId="LiveId" clId="{55406569-6C2F-43AD-9F3D-4B5488126FC5}" dt="2024-05-06T00:08:07.869" v="1444" actId="1076"/>
        <pc:sldMkLst>
          <pc:docMk/>
          <pc:sldMk cId="3899548695" sldId="352"/>
        </pc:sldMkLst>
        <pc:spChg chg="add del mod">
          <ac:chgData name="אלכס ויסמן" userId="7c921ba0cbdf45a0" providerId="LiveId" clId="{55406569-6C2F-43AD-9F3D-4B5488126FC5}" dt="2024-05-05T12:03:04.654" v="75" actId="478"/>
          <ac:spMkLst>
            <pc:docMk/>
            <pc:sldMk cId="3899548695" sldId="352"/>
            <ac:spMk id="4" creationId="{8F5BE37A-6F93-F7B5-D286-206FF0D9CDEE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5" creationId="{E757234B-2F63-1A4C-AF8D-12EA00DFF82A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6" creationId="{0A91A2D6-3793-B049-99F9-DB2292EB259C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7" creationId="{40820004-A495-C846-AAA7-65166A65C596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8" creationId="{E895B8FE-B536-2C49-A4B4-B2BAC1D6763C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9" creationId="{082F0377-D6BE-344A-BCF8-9980AA6D227E}"/>
          </ac:spMkLst>
        </pc:spChg>
        <pc:spChg chg="add mod">
          <ac:chgData name="אלכס ויסמן" userId="7c921ba0cbdf45a0" providerId="LiveId" clId="{55406569-6C2F-43AD-9F3D-4B5488126FC5}" dt="2024-05-05T12:06:45.626" v="196" actId="692"/>
          <ac:spMkLst>
            <pc:docMk/>
            <pc:sldMk cId="3899548695" sldId="352"/>
            <ac:spMk id="10" creationId="{79A05794-C972-9292-4CCC-E57D5EFDF9E7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11" creationId="{82DE4E43-2CAB-BA48-80ED-B185005D133E}"/>
          </ac:spMkLst>
        </pc:spChg>
        <pc:spChg chg="add mod">
          <ac:chgData name="אלכס ויסמן" userId="7c921ba0cbdf45a0" providerId="LiveId" clId="{55406569-6C2F-43AD-9F3D-4B5488126FC5}" dt="2024-05-05T12:06:51.846" v="197" actId="207"/>
          <ac:spMkLst>
            <pc:docMk/>
            <pc:sldMk cId="3899548695" sldId="352"/>
            <ac:spMk id="12" creationId="{6AF6C1AE-583B-5116-AED6-D906C4EA6EDD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13" creationId="{73D650E8-C1CB-7649-A731-3871B400B802}"/>
          </ac:spMkLst>
        </pc:spChg>
        <pc:spChg chg="add mod">
          <ac:chgData name="אלכס ויסמן" userId="7c921ba0cbdf45a0" providerId="LiveId" clId="{55406569-6C2F-43AD-9F3D-4B5488126FC5}" dt="2024-05-05T12:06:57.058" v="198" actId="207"/>
          <ac:spMkLst>
            <pc:docMk/>
            <pc:sldMk cId="3899548695" sldId="352"/>
            <ac:spMk id="14" creationId="{776B00A8-6C29-2ACD-A479-C87166FCB6E4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15" creationId="{1D631CD4-51AE-1543-BFEB-3681D8AC165F}"/>
          </ac:spMkLst>
        </pc:spChg>
        <pc:spChg chg="add mod">
          <ac:chgData name="אלכס ויסמן" userId="7c921ba0cbdf45a0" providerId="LiveId" clId="{55406569-6C2F-43AD-9F3D-4B5488126FC5}" dt="2024-05-05T12:03:26.284" v="79"/>
          <ac:spMkLst>
            <pc:docMk/>
            <pc:sldMk cId="3899548695" sldId="352"/>
            <ac:spMk id="16" creationId="{A0E3AC5A-9207-1E4F-B35F-7283A062E472}"/>
          </ac:spMkLst>
        </pc:spChg>
        <pc:spChg chg="add mod">
          <ac:chgData name="אלכס ויסמן" userId="7c921ba0cbdf45a0" providerId="LiveId" clId="{55406569-6C2F-43AD-9F3D-4B5488126FC5}" dt="2024-05-05T12:03:26.284" v="79"/>
          <ac:spMkLst>
            <pc:docMk/>
            <pc:sldMk cId="3899548695" sldId="352"/>
            <ac:spMk id="17" creationId="{17391FD5-488A-D6B4-DB03-574935331BAB}"/>
          </ac:spMkLst>
        </pc:spChg>
        <pc:spChg chg="add mod">
          <ac:chgData name="אלכס ויסמן" userId="7c921ba0cbdf45a0" providerId="LiveId" clId="{55406569-6C2F-43AD-9F3D-4B5488126FC5}" dt="2024-05-05T12:03:26.284" v="79"/>
          <ac:spMkLst>
            <pc:docMk/>
            <pc:sldMk cId="3899548695" sldId="352"/>
            <ac:spMk id="18" creationId="{FAB3B0FD-12F9-7133-0B70-30F41186A484}"/>
          </ac:spMkLst>
        </pc:spChg>
        <pc:spChg chg="add mod">
          <ac:chgData name="אלכס ויסמן" userId="7c921ba0cbdf45a0" providerId="LiveId" clId="{55406569-6C2F-43AD-9F3D-4B5488126FC5}" dt="2024-05-05T12:03:26.284" v="79"/>
          <ac:spMkLst>
            <pc:docMk/>
            <pc:sldMk cId="3899548695" sldId="352"/>
            <ac:spMk id="19" creationId="{98241706-0333-BD66-4D84-0DB3C9932B7A}"/>
          </ac:spMkLst>
        </pc:spChg>
        <pc:spChg chg="add mod">
          <ac:chgData name="אלכס ויסמן" userId="7c921ba0cbdf45a0" providerId="LiveId" clId="{55406569-6C2F-43AD-9F3D-4B5488126FC5}" dt="2024-05-05T12:03:26.284" v="79"/>
          <ac:spMkLst>
            <pc:docMk/>
            <pc:sldMk cId="3899548695" sldId="352"/>
            <ac:spMk id="20" creationId="{4459A930-9577-8E0B-5FFD-17B3F22B9088}"/>
          </ac:spMkLst>
        </pc:spChg>
        <pc:spChg chg="add mod">
          <ac:chgData name="אלכס ויסמן" userId="7c921ba0cbdf45a0" providerId="LiveId" clId="{55406569-6C2F-43AD-9F3D-4B5488126FC5}" dt="2024-05-05T12:03:31.167" v="83" actId="20577"/>
          <ac:spMkLst>
            <pc:docMk/>
            <pc:sldMk cId="3899548695" sldId="352"/>
            <ac:spMk id="21" creationId="{44943EB3-AD67-6DC9-E2CA-7ADB732B4C18}"/>
          </ac:spMkLst>
        </pc:spChg>
        <pc:spChg chg="add mod">
          <ac:chgData name="אלכס ויסמן" userId="7c921ba0cbdf45a0" providerId="LiveId" clId="{55406569-6C2F-43AD-9F3D-4B5488126FC5}" dt="2024-05-05T12:04:17.691" v="101" actId="20577"/>
          <ac:spMkLst>
            <pc:docMk/>
            <pc:sldMk cId="3899548695" sldId="352"/>
            <ac:spMk id="22" creationId="{75760A51-6AC1-CEFE-DD67-6C60EBAB015A}"/>
          </ac:spMkLst>
        </pc:spChg>
        <pc:spChg chg="add mod">
          <ac:chgData name="אלכס ויסמן" userId="7c921ba0cbdf45a0" providerId="LiveId" clId="{55406569-6C2F-43AD-9F3D-4B5488126FC5}" dt="2024-05-05T12:05:06.061" v="150" actId="20577"/>
          <ac:spMkLst>
            <pc:docMk/>
            <pc:sldMk cId="3899548695" sldId="352"/>
            <ac:spMk id="23" creationId="{0500A450-6FB2-434F-7E4D-0A575FECBF15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24" creationId="{B4C1B726-327C-6347-98A7-A715BA31A35A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25" creationId="{100551AC-D78D-9947-B4C2-E0C7E308C9D0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26" creationId="{C4EF785B-69C4-1044-AE6D-1829BC319F2E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27" creationId="{BE30BBC4-A5BE-E548-9F53-52682E06F897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28" creationId="{AFCF5D4A-AE02-A843-8AB3-BC9F23679065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29" creationId="{6EC0F172-E6FF-C040-A547-11FFDCA3A893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30" creationId="{42DC3F93-C242-9743-9329-3CE25EF2751A}"/>
          </ac:spMkLst>
        </pc:spChg>
        <pc:spChg chg="add mod">
          <ac:chgData name="אלכס ויסמן" userId="7c921ba0cbdf45a0" providerId="LiveId" clId="{55406569-6C2F-43AD-9F3D-4B5488126FC5}" dt="2024-05-05T12:05:11.977" v="154" actId="20577"/>
          <ac:spMkLst>
            <pc:docMk/>
            <pc:sldMk cId="3899548695" sldId="352"/>
            <ac:spMk id="31" creationId="{E3BC5DB2-27F4-D273-487D-F29A818A92AB}"/>
          </ac:spMkLst>
        </pc:spChg>
        <pc:spChg chg="add mod">
          <ac:chgData name="אלכס ויסמן" userId="7c921ba0cbdf45a0" providerId="LiveId" clId="{55406569-6C2F-43AD-9F3D-4B5488126FC5}" dt="2024-05-05T12:05:32.420" v="175" actId="20577"/>
          <ac:spMkLst>
            <pc:docMk/>
            <pc:sldMk cId="3899548695" sldId="352"/>
            <ac:spMk id="32" creationId="{1F7B7E6F-FF87-4C2E-8391-00777BFEA0C2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33" creationId="{172A3612-2365-3C41-9880-E813C2C47D30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34" creationId="{7740CE6A-1F0F-0848-B78C-D9C56B5D60F2}"/>
          </ac:spMkLst>
        </pc:spChg>
        <pc:spChg chg="add del mod">
          <ac:chgData name="אלכס ויסמן" userId="7c921ba0cbdf45a0" providerId="LiveId" clId="{55406569-6C2F-43AD-9F3D-4B5488126FC5}" dt="2024-05-05T12:04:05.702" v="97" actId="478"/>
          <ac:spMkLst>
            <pc:docMk/>
            <pc:sldMk cId="3899548695" sldId="352"/>
            <ac:spMk id="35" creationId="{5069C490-123D-6C33-EF55-1E9A7943A748}"/>
          </ac:spMkLst>
        </pc:spChg>
        <pc:spChg chg="add mod">
          <ac:chgData name="אלכס ויסמן" userId="7c921ba0cbdf45a0" providerId="LiveId" clId="{55406569-6C2F-43AD-9F3D-4B5488126FC5}" dt="2024-05-06T00:01:12.643" v="1382" actId="108"/>
          <ac:spMkLst>
            <pc:docMk/>
            <pc:sldMk cId="3899548695" sldId="352"/>
            <ac:spMk id="36" creationId="{BB5035FE-EDF7-78B1-69D4-26F3BF621AD6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37" creationId="{AE82AC5E-A581-0343-AF6C-9C78E8FB8392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38" creationId="{7912A140-A04A-AC48-88C7-03A2901E0213}"/>
          </ac:spMkLst>
        </pc:spChg>
        <pc:spChg chg="add del mod">
          <ac:chgData name="אלכס ויסמן" userId="7c921ba0cbdf45a0" providerId="LiveId" clId="{55406569-6C2F-43AD-9F3D-4B5488126FC5}" dt="2024-05-05T12:06:07.969" v="192" actId="478"/>
          <ac:spMkLst>
            <pc:docMk/>
            <pc:sldMk cId="3899548695" sldId="352"/>
            <ac:spMk id="39" creationId="{57B2F4E7-81C0-4E04-A59D-48158AAE13D2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40" creationId="{53CFF780-B2E3-1547-94DB-455F9E8ACD85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41" creationId="{94F46AB4-52BB-A84A-AD04-707B50FC2CB0}"/>
          </ac:spMkLst>
        </pc:spChg>
        <pc:spChg chg="add mod">
          <ac:chgData name="אלכס ויסמן" userId="7c921ba0cbdf45a0" providerId="LiveId" clId="{55406569-6C2F-43AD-9F3D-4B5488126FC5}" dt="2024-05-06T00:01:11.595" v="1381" actId="108"/>
          <ac:spMkLst>
            <pc:docMk/>
            <pc:sldMk cId="3899548695" sldId="352"/>
            <ac:spMk id="42" creationId="{E40EF8DB-A060-C6B6-909F-DED3C5F3FD44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43" creationId="{025E0F43-822F-4349-BD4F-1AF4072BB2A8}"/>
          </ac:spMkLst>
        </pc:spChg>
        <pc:spChg chg="add mod">
          <ac:chgData name="אלכס ויסמן" userId="7c921ba0cbdf45a0" providerId="LiveId" clId="{55406569-6C2F-43AD-9F3D-4B5488126FC5}" dt="2024-05-05T12:03:21.477" v="78"/>
          <ac:spMkLst>
            <pc:docMk/>
            <pc:sldMk cId="3899548695" sldId="352"/>
            <ac:spMk id="44" creationId="{F8BD2022-832D-8F46-898B-F766302ADB8B}"/>
          </ac:spMkLst>
        </pc:spChg>
        <pc:spChg chg="add del mod">
          <ac:chgData name="אלכס ויסמן" userId="7c921ba0cbdf45a0" providerId="LiveId" clId="{55406569-6C2F-43AD-9F3D-4B5488126FC5}" dt="2024-05-05T12:06:04.430" v="190" actId="478"/>
          <ac:spMkLst>
            <pc:docMk/>
            <pc:sldMk cId="3899548695" sldId="352"/>
            <ac:spMk id="45" creationId="{2FB2FA18-19E5-D33F-C996-6071153F1E5D}"/>
          </ac:spMkLst>
        </pc:spChg>
        <pc:spChg chg="add mod">
          <ac:chgData name="אלכס ויסמן" userId="7c921ba0cbdf45a0" providerId="LiveId" clId="{55406569-6C2F-43AD-9F3D-4B5488126FC5}" dt="2024-05-06T00:01:13.537" v="1383" actId="108"/>
          <ac:spMkLst>
            <pc:docMk/>
            <pc:sldMk cId="3899548695" sldId="352"/>
            <ac:spMk id="46" creationId="{AC17FA21-0AB6-EEFF-7C82-C63945C2B76A}"/>
          </ac:spMkLst>
        </pc:spChg>
        <pc:spChg chg="add del mod">
          <ac:chgData name="אלכס ויסמן" userId="7c921ba0cbdf45a0" providerId="LiveId" clId="{55406569-6C2F-43AD-9F3D-4B5488126FC5}" dt="2024-05-05T12:06:06.224" v="191" actId="478"/>
          <ac:spMkLst>
            <pc:docMk/>
            <pc:sldMk cId="3899548695" sldId="352"/>
            <ac:spMk id="47" creationId="{D459DF51-524A-5C1C-F645-F1A8FBAE93AC}"/>
          </ac:spMkLst>
        </pc:spChg>
        <pc:spChg chg="add mod">
          <ac:chgData name="אלכס ויסמן" userId="7c921ba0cbdf45a0" providerId="LiveId" clId="{55406569-6C2F-43AD-9F3D-4B5488126FC5}" dt="2024-05-06T00:01:07.671" v="1380" actId="403"/>
          <ac:spMkLst>
            <pc:docMk/>
            <pc:sldMk cId="3899548695" sldId="352"/>
            <ac:spMk id="48" creationId="{80CD1DCA-F5D1-B7B3-F929-6AA5AB74EABF}"/>
          </ac:spMkLst>
        </pc:spChg>
        <pc:spChg chg="add del mod">
          <ac:chgData name="אלכס ויסמן" userId="7c921ba0cbdf45a0" providerId="LiveId" clId="{55406569-6C2F-43AD-9F3D-4B5488126FC5}" dt="2024-05-05T12:06:02.742" v="189" actId="478"/>
          <ac:spMkLst>
            <pc:docMk/>
            <pc:sldMk cId="3899548695" sldId="352"/>
            <ac:spMk id="49" creationId="{548AFD89-3743-5DB5-109E-2B5357B1E1E6}"/>
          </ac:spMkLst>
        </pc:spChg>
        <pc:spChg chg="add mod">
          <ac:chgData name="אלכס ויסמן" userId="7c921ba0cbdf45a0" providerId="LiveId" clId="{55406569-6C2F-43AD-9F3D-4B5488126FC5}" dt="2024-05-06T00:01:14.489" v="1384" actId="108"/>
          <ac:spMkLst>
            <pc:docMk/>
            <pc:sldMk cId="3899548695" sldId="352"/>
            <ac:spMk id="50" creationId="{63197E98-C22A-DD9C-7360-3292B733AA53}"/>
          </ac:spMkLst>
        </pc:spChg>
        <pc:spChg chg="mod">
          <ac:chgData name="אלכס ויסמן" userId="7c921ba0cbdf45a0" providerId="LiveId" clId="{55406569-6C2F-43AD-9F3D-4B5488126FC5}" dt="2024-05-05T11:29:21.065" v="17" actId="20577"/>
          <ac:spMkLst>
            <pc:docMk/>
            <pc:sldMk cId="3899548695" sldId="352"/>
            <ac:spMk id="8200" creationId="{00000000-0000-0000-0000-000000000000}"/>
          </ac:spMkLst>
        </pc:spChg>
        <pc:spChg chg="del">
          <ac:chgData name="אלכס ויסמן" userId="7c921ba0cbdf45a0" providerId="LiveId" clId="{55406569-6C2F-43AD-9F3D-4B5488126FC5}" dt="2024-05-05T12:03:02.681" v="74" actId="478"/>
          <ac:spMkLst>
            <pc:docMk/>
            <pc:sldMk cId="3899548695" sldId="352"/>
            <ac:spMk id="8201" creationId="{00000000-0000-0000-0000-000000000000}"/>
          </ac:spMkLst>
        </pc:spChg>
        <pc:picChg chg="add mod">
          <ac:chgData name="אלכס ויסמן" userId="7c921ba0cbdf45a0" providerId="LiveId" clId="{55406569-6C2F-43AD-9F3D-4B5488126FC5}" dt="2024-05-06T00:08:07.869" v="1444" actId="1076"/>
          <ac:picMkLst>
            <pc:docMk/>
            <pc:sldMk cId="3899548695" sldId="352"/>
            <ac:picMk id="2" creationId="{D039DB41-8EF2-DFE3-6D37-6EEF315D674B}"/>
          </ac:picMkLst>
        </pc:picChg>
        <pc:picChg chg="del">
          <ac:chgData name="אלכס ויסמן" userId="7c921ba0cbdf45a0" providerId="LiveId" clId="{55406569-6C2F-43AD-9F3D-4B5488126FC5}" dt="2024-05-05T12:03:05.789" v="76" actId="478"/>
          <ac:picMkLst>
            <pc:docMk/>
            <pc:sldMk cId="3899548695" sldId="352"/>
            <ac:picMk id="3" creationId="{727F237C-7848-4D95-88FB-FDA52C8A5DD4}"/>
          </ac:picMkLst>
        </pc:picChg>
      </pc:sldChg>
      <pc:sldChg chg="addSp delSp modSp mod">
        <pc:chgData name="אלכס ויסמן" userId="7c921ba0cbdf45a0" providerId="LiveId" clId="{55406569-6C2F-43AD-9F3D-4B5488126FC5}" dt="2024-05-06T00:08:18.503" v="1447"/>
        <pc:sldMkLst>
          <pc:docMk/>
          <pc:sldMk cId="3221833830" sldId="353"/>
        </pc:sldMkLst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2" creationId="{0CD71C73-E7CB-1B5E-AE7B-F5E91DFBFBF6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3" creationId="{CBD18EB7-DCC1-1CD9-BE7F-D583DE2A58ED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39" creationId="{20BE129E-4FAB-4DD8-A547-7713CD5FB8F0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40" creationId="{DDACD8EF-72AB-4AFA-B03B-0AF0BB3DF2F8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41" creationId="{3D554409-5988-4755-98D3-8C928A9A06E4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42" creationId="{76ACF9FE-ACBB-44FD-AB7B-0FDEB8A7DE94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43" creationId="{E950CE95-96DC-4BFD-BEB1-779541728C49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44" creationId="{E3601FEF-EF37-47C9-8DFC-1324240C6AF4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76" creationId="{9492A630-5EB5-4A59-97D2-44FDCB737F36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77" creationId="{8F096ABA-967E-41D9-BA85-C9159CF53704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78" creationId="{DA922CEC-B409-46D9-A347-47C82DAF843F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79" creationId="{FC2194A2-59AE-4E17-8D0E-6422B5B6707C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80" creationId="{14ACD466-2220-4756-AE7C-5F4232204BAC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81" creationId="{C35C912C-2D44-4E83-9CCE-24A0C891BFE5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91" creationId="{629D640B-A2D4-45AA-8C6D-C60F34659FC1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92" creationId="{73D8F4DE-1ABA-4600-82AE-3C83F1AEA501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93" creationId="{E67FB389-FD0D-4472-8B04-BE145146B424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94" creationId="{C55582C2-43DF-47F7-B9DB-CF8B9735021B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95" creationId="{4445D014-414A-4F66-BFA9-0753FADE60B2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96" creationId="{32C17258-A5F2-4B13-AA66-CE2F6A7D765C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97" creationId="{746991A0-C99A-4903-9A8B-75B5D8B44117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98" creationId="{F9D10133-5665-4CED-B036-10FD6E222EC4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99" creationId="{81931E0A-5A38-4CF1-9C58-11A2F7A5EE80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100" creationId="{C50638BB-187F-4ECC-A1E8-523D0957D97F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101" creationId="{71CA675E-EE69-4DE4-BF96-7DF947F8A7F5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102" creationId="{105AD729-35E4-4EF8-B8D4-420F31031A19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103" creationId="{01822736-D8B8-4A79-ABC9-1ADBCF0E9197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104" creationId="{8A6BDA29-16FF-4479-8A51-0287CCFD63EC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105" creationId="{9C911D86-7354-4AEC-B38B-195B6C1E6D68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107" creationId="{03F28E1F-623D-47A3-8969-7BB6AD213B6E}"/>
          </ac:spMkLst>
        </pc:spChg>
        <pc:spChg chg="del">
          <ac:chgData name="אלכס ויסמן" userId="7c921ba0cbdf45a0" providerId="LiveId" clId="{55406569-6C2F-43AD-9F3D-4B5488126FC5}" dt="2024-05-05T11:35:02.603" v="18" actId="478"/>
          <ac:spMkLst>
            <pc:docMk/>
            <pc:sldMk cId="3221833830" sldId="353"/>
            <ac:spMk id="108" creationId="{919455F6-6E86-4AF8-A80F-C7DF6EB2C6CB}"/>
          </ac:spMkLst>
        </pc:spChg>
        <pc:spChg chg="mod">
          <ac:chgData name="אלכס ויסמן" userId="7c921ba0cbdf45a0" providerId="LiveId" clId="{55406569-6C2F-43AD-9F3D-4B5488126FC5}" dt="2024-05-05T11:35:34.675" v="45" actId="20577"/>
          <ac:spMkLst>
            <pc:docMk/>
            <pc:sldMk cId="3221833830" sldId="353"/>
            <ac:spMk id="8200" creationId="{00000000-0000-0000-0000-000000000000}"/>
          </ac:spMkLst>
        </pc:spChg>
        <pc:grpChg chg="del">
          <ac:chgData name="אלכס ויסמן" userId="7c921ba0cbdf45a0" providerId="LiveId" clId="{55406569-6C2F-43AD-9F3D-4B5488126FC5}" dt="2024-05-05T11:35:02.603" v="18" actId="478"/>
          <ac:grpSpMkLst>
            <pc:docMk/>
            <pc:sldMk cId="3221833830" sldId="353"/>
            <ac:grpSpMk id="45" creationId="{594A4163-1C25-408C-9DD9-1CB2650B061C}"/>
          </ac:grpSpMkLst>
        </pc:grpChg>
        <pc:picChg chg="add mod">
          <ac:chgData name="אלכס ויסמן" userId="7c921ba0cbdf45a0" providerId="LiveId" clId="{55406569-6C2F-43AD-9F3D-4B5488126FC5}" dt="2024-05-06T00:08:18.503" v="1447"/>
          <ac:picMkLst>
            <pc:docMk/>
            <pc:sldMk cId="3221833830" sldId="353"/>
            <ac:picMk id="2" creationId="{C79B89F9-7F4A-094A-4AE5-7B6F527AE238}"/>
          </ac:picMkLst>
        </pc:picChg>
        <pc:picChg chg="add">
          <ac:chgData name="אלכס ויסמן" userId="7c921ba0cbdf45a0" providerId="LiveId" clId="{55406569-6C2F-43AD-9F3D-4B5488126FC5}" dt="2024-05-05T11:35:05.045" v="19"/>
          <ac:picMkLst>
            <pc:docMk/>
            <pc:sldMk cId="3221833830" sldId="353"/>
            <ac:picMk id="4" creationId="{6F26E413-09DF-015D-DE93-B262582E4EAD}"/>
          </ac:picMkLst>
        </pc:picChg>
        <pc:picChg chg="add mod">
          <ac:chgData name="אלכס ויסמן" userId="7c921ba0cbdf45a0" providerId="LiveId" clId="{55406569-6C2F-43AD-9F3D-4B5488126FC5}" dt="2024-05-05T11:35:38.455" v="46" actId="1076"/>
          <ac:picMkLst>
            <pc:docMk/>
            <pc:sldMk cId="3221833830" sldId="353"/>
            <ac:picMk id="6" creationId="{11B049A2-E16B-5A54-4C0D-7A172DFD3504}"/>
          </ac:picMkLst>
        </pc:picChg>
        <pc:cxnChg chg="del">
          <ac:chgData name="אלכס ויסמן" userId="7c921ba0cbdf45a0" providerId="LiveId" clId="{55406569-6C2F-43AD-9F3D-4B5488126FC5}" dt="2024-05-05T11:35:02.603" v="18" actId="478"/>
          <ac:cxnSpMkLst>
            <pc:docMk/>
            <pc:sldMk cId="3221833830" sldId="353"/>
            <ac:cxnSpMk id="82" creationId="{DE8EE630-9818-422F-9E42-C851E084F482}"/>
          </ac:cxnSpMkLst>
        </pc:cxnChg>
        <pc:cxnChg chg="del mod">
          <ac:chgData name="אלכס ויסמן" userId="7c921ba0cbdf45a0" providerId="LiveId" clId="{55406569-6C2F-43AD-9F3D-4B5488126FC5}" dt="2024-05-05T11:35:02.603" v="18" actId="478"/>
          <ac:cxnSpMkLst>
            <pc:docMk/>
            <pc:sldMk cId="3221833830" sldId="353"/>
            <ac:cxnSpMk id="83" creationId="{2A9917E0-ACC2-4FA1-AFAE-C30EC1360936}"/>
          </ac:cxnSpMkLst>
        </pc:cxnChg>
        <pc:cxnChg chg="del mod">
          <ac:chgData name="אלכס ויסמן" userId="7c921ba0cbdf45a0" providerId="LiveId" clId="{55406569-6C2F-43AD-9F3D-4B5488126FC5}" dt="2024-05-05T11:35:02.603" v="18" actId="478"/>
          <ac:cxnSpMkLst>
            <pc:docMk/>
            <pc:sldMk cId="3221833830" sldId="353"/>
            <ac:cxnSpMk id="84" creationId="{80F6F757-838D-4973-B356-09BFDF76D9DE}"/>
          </ac:cxnSpMkLst>
        </pc:cxnChg>
        <pc:cxnChg chg="del mod">
          <ac:chgData name="אלכס ויסמן" userId="7c921ba0cbdf45a0" providerId="LiveId" clId="{55406569-6C2F-43AD-9F3D-4B5488126FC5}" dt="2024-05-05T11:35:02.603" v="18" actId="478"/>
          <ac:cxnSpMkLst>
            <pc:docMk/>
            <pc:sldMk cId="3221833830" sldId="353"/>
            <ac:cxnSpMk id="85" creationId="{839FF8B3-8F52-49E2-AC51-746F7BFB8F08}"/>
          </ac:cxnSpMkLst>
        </pc:cxnChg>
        <pc:cxnChg chg="del mod">
          <ac:chgData name="אלכס ויסמן" userId="7c921ba0cbdf45a0" providerId="LiveId" clId="{55406569-6C2F-43AD-9F3D-4B5488126FC5}" dt="2024-05-05T11:35:02.603" v="18" actId="478"/>
          <ac:cxnSpMkLst>
            <pc:docMk/>
            <pc:sldMk cId="3221833830" sldId="353"/>
            <ac:cxnSpMk id="86" creationId="{8304BE66-6109-4CB1-A84E-04672A1721DB}"/>
          </ac:cxnSpMkLst>
        </pc:cxnChg>
      </pc:sldChg>
      <pc:sldChg chg="addSp delSp modSp mod">
        <pc:chgData name="אלכס ויסמן" userId="7c921ba0cbdf45a0" providerId="LiveId" clId="{55406569-6C2F-43AD-9F3D-4B5488126FC5}" dt="2024-05-06T00:08:31.650" v="1450"/>
        <pc:sldMkLst>
          <pc:docMk/>
          <pc:sldMk cId="659334616" sldId="354"/>
        </pc:sldMkLst>
        <pc:spChg chg="mod">
          <ac:chgData name="אלכס ויסמן" userId="7c921ba0cbdf45a0" providerId="LiveId" clId="{55406569-6C2F-43AD-9F3D-4B5488126FC5}" dt="2024-05-06T00:01:49.606" v="1392" actId="20577"/>
          <ac:spMkLst>
            <pc:docMk/>
            <pc:sldMk cId="659334616" sldId="354"/>
            <ac:spMk id="8200" creationId="{00000000-0000-0000-0000-000000000000}"/>
          </ac:spMkLst>
        </pc:spChg>
        <pc:picChg chg="add mod">
          <ac:chgData name="אלכס ויסמן" userId="7c921ba0cbdf45a0" providerId="LiveId" clId="{55406569-6C2F-43AD-9F3D-4B5488126FC5}" dt="2024-05-06T00:08:31.650" v="1450"/>
          <ac:picMkLst>
            <pc:docMk/>
            <pc:sldMk cId="659334616" sldId="354"/>
            <ac:picMk id="2" creationId="{F0C95DF6-1281-7EEA-BA20-1440BA93FBD7}"/>
          </ac:picMkLst>
        </pc:picChg>
        <pc:picChg chg="add mod">
          <ac:chgData name="אלכס ויסמן" userId="7c921ba0cbdf45a0" providerId="LiveId" clId="{55406569-6C2F-43AD-9F3D-4B5488126FC5}" dt="2024-05-05T12:30:39.295" v="505" actId="1076"/>
          <ac:picMkLst>
            <pc:docMk/>
            <pc:sldMk cId="659334616" sldId="354"/>
            <ac:picMk id="3" creationId="{4DCFA487-23AA-0F52-D280-3A6F6F7F95B0}"/>
          </ac:picMkLst>
        </pc:picChg>
        <pc:picChg chg="add mod">
          <ac:chgData name="אלכס ויסמן" userId="7c921ba0cbdf45a0" providerId="LiveId" clId="{55406569-6C2F-43AD-9F3D-4B5488126FC5}" dt="2024-05-05T12:30:43.398" v="506" actId="1076"/>
          <ac:picMkLst>
            <pc:docMk/>
            <pc:sldMk cId="659334616" sldId="354"/>
            <ac:picMk id="5" creationId="{E885AF77-1557-3CA9-19BF-31CD47A6DB3F}"/>
          </ac:picMkLst>
        </pc:picChg>
        <pc:picChg chg="del">
          <ac:chgData name="אלכס ויסמן" userId="7c921ba0cbdf45a0" providerId="LiveId" clId="{55406569-6C2F-43AD-9F3D-4B5488126FC5}" dt="2024-05-05T11:36:58.435" v="47" actId="478"/>
          <ac:picMkLst>
            <pc:docMk/>
            <pc:sldMk cId="659334616" sldId="354"/>
            <ac:picMk id="6" creationId="{11B049A2-E16B-5A54-4C0D-7A172DFD3504}"/>
          </ac:picMkLst>
        </pc:picChg>
      </pc:sldChg>
      <pc:sldChg chg="addSp delSp modSp mod">
        <pc:chgData name="אלכס ויסמן" userId="7c921ba0cbdf45a0" providerId="LiveId" clId="{55406569-6C2F-43AD-9F3D-4B5488126FC5}" dt="2024-05-06T00:08:37.528" v="1451"/>
        <pc:sldMkLst>
          <pc:docMk/>
          <pc:sldMk cId="3724323632" sldId="355"/>
        </pc:sldMkLst>
        <pc:spChg chg="mod">
          <ac:chgData name="אלכס ויסמן" userId="7c921ba0cbdf45a0" providerId="LiveId" clId="{55406569-6C2F-43AD-9F3D-4B5488126FC5}" dt="2024-05-06T00:02:03.610" v="1409" actId="20577"/>
          <ac:spMkLst>
            <pc:docMk/>
            <pc:sldMk cId="3724323632" sldId="355"/>
            <ac:spMk id="8200" creationId="{00000000-0000-0000-0000-000000000000}"/>
          </ac:spMkLst>
        </pc:spChg>
        <pc:picChg chg="add mod">
          <ac:chgData name="אלכס ויסמן" userId="7c921ba0cbdf45a0" providerId="LiveId" clId="{55406569-6C2F-43AD-9F3D-4B5488126FC5}" dt="2024-05-06T00:08:37.528" v="1451"/>
          <ac:picMkLst>
            <pc:docMk/>
            <pc:sldMk cId="3724323632" sldId="355"/>
            <ac:picMk id="2" creationId="{D1395989-53E3-CFDB-57C8-8AE5335A1715}"/>
          </ac:picMkLst>
        </pc:picChg>
        <pc:picChg chg="del">
          <ac:chgData name="אלכס ויסמן" userId="7c921ba0cbdf45a0" providerId="LiveId" clId="{55406569-6C2F-43AD-9F3D-4B5488126FC5}" dt="2024-05-05T11:54:59.857" v="64" actId="478"/>
          <ac:picMkLst>
            <pc:docMk/>
            <pc:sldMk cId="3724323632" sldId="355"/>
            <ac:picMk id="3" creationId="{4DCFA487-23AA-0F52-D280-3A6F6F7F95B0}"/>
          </ac:picMkLst>
        </pc:picChg>
        <pc:picChg chg="add del">
          <ac:chgData name="אלכס ויסמן" userId="7c921ba0cbdf45a0" providerId="LiveId" clId="{55406569-6C2F-43AD-9F3D-4B5488126FC5}" dt="2024-05-05T11:55:09.338" v="66" actId="478"/>
          <ac:picMkLst>
            <pc:docMk/>
            <pc:sldMk cId="3724323632" sldId="355"/>
            <ac:picMk id="4" creationId="{0413D7FE-8906-B2E7-2371-21F8DAE0B154}"/>
          </ac:picMkLst>
        </pc:picChg>
        <pc:picChg chg="add del">
          <ac:chgData name="אלכס ויסמן" userId="7c921ba0cbdf45a0" providerId="LiveId" clId="{55406569-6C2F-43AD-9F3D-4B5488126FC5}" dt="2024-05-05T11:55:12.466" v="68" actId="478"/>
          <ac:picMkLst>
            <pc:docMk/>
            <pc:sldMk cId="3724323632" sldId="355"/>
            <ac:picMk id="6" creationId="{84DB4BD8-F0DB-0D2E-CBDA-C3E204DCF0AE}"/>
          </ac:picMkLst>
        </pc:picChg>
        <pc:picChg chg="add mod">
          <ac:chgData name="אלכס ויסמן" userId="7c921ba0cbdf45a0" providerId="LiveId" clId="{55406569-6C2F-43AD-9F3D-4B5488126FC5}" dt="2024-05-05T11:55:38.114" v="72" actId="1076"/>
          <ac:picMkLst>
            <pc:docMk/>
            <pc:sldMk cId="3724323632" sldId="355"/>
            <ac:picMk id="8" creationId="{CB06F447-73DC-B21A-A5CD-50D9053B7EE8}"/>
          </ac:picMkLst>
        </pc:picChg>
      </pc:sldChg>
      <pc:sldChg chg="delSp modSp del mod">
        <pc:chgData name="אלכס ויסמן" userId="7c921ba0cbdf45a0" providerId="LiveId" clId="{55406569-6C2F-43AD-9F3D-4B5488126FC5}" dt="2024-05-05T23:58:33.144" v="1341" actId="47"/>
        <pc:sldMkLst>
          <pc:docMk/>
          <pc:sldMk cId="896315136" sldId="418"/>
        </pc:sldMkLst>
        <pc:spChg chg="mod">
          <ac:chgData name="אלכס ויסמן" userId="7c921ba0cbdf45a0" providerId="LiveId" clId="{55406569-6C2F-43AD-9F3D-4B5488126FC5}" dt="2024-05-05T23:46:44.336" v="990" actId="1076"/>
          <ac:spMkLst>
            <pc:docMk/>
            <pc:sldMk cId="896315136" sldId="418"/>
            <ac:spMk id="38" creationId="{CC72C937-FF87-4449-BC76-06E42B953CF4}"/>
          </ac:spMkLst>
        </pc:spChg>
        <pc:spChg chg="del">
          <ac:chgData name="אלכס ויסמן" userId="7c921ba0cbdf45a0" providerId="LiveId" clId="{55406569-6C2F-43AD-9F3D-4B5488126FC5}" dt="2024-05-05T23:46:50.544" v="991" actId="21"/>
          <ac:spMkLst>
            <pc:docMk/>
            <pc:sldMk cId="896315136" sldId="418"/>
            <ac:spMk id="39" creationId="{7CFD7784-CE37-1040-BD64-AD6EAE4A4245}"/>
          </ac:spMkLst>
        </pc:spChg>
        <pc:spChg chg="del">
          <ac:chgData name="אלכס ויסמן" userId="7c921ba0cbdf45a0" providerId="LiveId" clId="{55406569-6C2F-43AD-9F3D-4B5488126FC5}" dt="2024-05-05T23:46:50.544" v="991" actId="21"/>
          <ac:spMkLst>
            <pc:docMk/>
            <pc:sldMk cId="896315136" sldId="418"/>
            <ac:spMk id="40" creationId="{D4544C73-9B68-2B4E-B18D-F6CBFF8D0851}"/>
          </ac:spMkLst>
        </pc:spChg>
        <pc:spChg chg="del">
          <ac:chgData name="אלכס ויסמן" userId="7c921ba0cbdf45a0" providerId="LiveId" clId="{55406569-6C2F-43AD-9F3D-4B5488126FC5}" dt="2024-05-05T23:46:50.544" v="991" actId="21"/>
          <ac:spMkLst>
            <pc:docMk/>
            <pc:sldMk cId="896315136" sldId="418"/>
            <ac:spMk id="41" creationId="{39F20725-F4F6-4B40-B860-9B371889988B}"/>
          </ac:spMkLst>
        </pc:spChg>
        <pc:spChg chg="del">
          <ac:chgData name="אלכס ויסמן" userId="7c921ba0cbdf45a0" providerId="LiveId" clId="{55406569-6C2F-43AD-9F3D-4B5488126FC5}" dt="2024-05-05T23:46:50.544" v="991" actId="21"/>
          <ac:spMkLst>
            <pc:docMk/>
            <pc:sldMk cId="896315136" sldId="418"/>
            <ac:spMk id="42" creationId="{116EF44E-A494-3E47-9A32-5CE19EDE0139}"/>
          </ac:spMkLst>
        </pc:spChg>
        <pc:spChg chg="del">
          <ac:chgData name="אלכס ויסמן" userId="7c921ba0cbdf45a0" providerId="LiveId" clId="{55406569-6C2F-43AD-9F3D-4B5488126FC5}" dt="2024-05-05T23:46:37.735" v="987" actId="478"/>
          <ac:spMkLst>
            <pc:docMk/>
            <pc:sldMk cId="896315136" sldId="418"/>
            <ac:spMk id="44" creationId="{22AEE95D-1DE4-F149-8939-1378FB4346B1}"/>
          </ac:spMkLst>
        </pc:spChg>
        <pc:spChg chg="del">
          <ac:chgData name="אלכס ויסמן" userId="7c921ba0cbdf45a0" providerId="LiveId" clId="{55406569-6C2F-43AD-9F3D-4B5488126FC5}" dt="2024-05-05T23:46:34.950" v="986" actId="478"/>
          <ac:spMkLst>
            <pc:docMk/>
            <pc:sldMk cId="896315136" sldId="418"/>
            <ac:spMk id="46" creationId="{9FEDC677-9D2F-ED46-B082-40638F949B9E}"/>
          </ac:spMkLst>
        </pc:spChg>
        <pc:spChg chg="del">
          <ac:chgData name="אלכס ויסמן" userId="7c921ba0cbdf45a0" providerId="LiveId" clId="{55406569-6C2F-43AD-9F3D-4B5488126FC5}" dt="2024-05-05T23:46:34.950" v="986" actId="478"/>
          <ac:spMkLst>
            <pc:docMk/>
            <pc:sldMk cId="896315136" sldId="418"/>
            <ac:spMk id="47" creationId="{FF6A3536-40C9-AB43-9204-C0F2D8ABD745}"/>
          </ac:spMkLst>
        </pc:spChg>
        <pc:spChg chg="del">
          <ac:chgData name="אלכס ויסמן" userId="7c921ba0cbdf45a0" providerId="LiveId" clId="{55406569-6C2F-43AD-9F3D-4B5488126FC5}" dt="2024-05-05T23:46:34.950" v="986" actId="478"/>
          <ac:spMkLst>
            <pc:docMk/>
            <pc:sldMk cId="896315136" sldId="418"/>
            <ac:spMk id="48" creationId="{80962726-CE93-7141-A892-4CC83E356D5C}"/>
          </ac:spMkLst>
        </pc:spChg>
        <pc:spChg chg="del">
          <ac:chgData name="אלכס ויסמן" userId="7c921ba0cbdf45a0" providerId="LiveId" clId="{55406569-6C2F-43AD-9F3D-4B5488126FC5}" dt="2024-05-05T23:46:34.950" v="986" actId="478"/>
          <ac:spMkLst>
            <pc:docMk/>
            <pc:sldMk cId="896315136" sldId="418"/>
            <ac:spMk id="51" creationId="{60637770-6FF2-EB4C-82C1-9B2DA610558C}"/>
          </ac:spMkLst>
        </pc:spChg>
        <pc:spChg chg="del">
          <ac:chgData name="אלכס ויסמן" userId="7c921ba0cbdf45a0" providerId="LiveId" clId="{55406569-6C2F-43AD-9F3D-4B5488126FC5}" dt="2024-05-05T23:46:34.950" v="986" actId="478"/>
          <ac:spMkLst>
            <pc:docMk/>
            <pc:sldMk cId="896315136" sldId="418"/>
            <ac:spMk id="52" creationId="{2F0EDBC5-0A7D-2147-9395-C6EEAD96E950}"/>
          </ac:spMkLst>
        </pc:spChg>
        <pc:spChg chg="del">
          <ac:chgData name="אלכס ויסמן" userId="7c921ba0cbdf45a0" providerId="LiveId" clId="{55406569-6C2F-43AD-9F3D-4B5488126FC5}" dt="2024-05-05T23:46:50.544" v="991" actId="21"/>
          <ac:spMkLst>
            <pc:docMk/>
            <pc:sldMk cId="896315136" sldId="418"/>
            <ac:spMk id="53" creationId="{87E161C7-6FD0-A04F-B030-6D56966D84F2}"/>
          </ac:spMkLst>
        </pc:spChg>
        <pc:spChg chg="del">
          <ac:chgData name="אלכס ויסמן" userId="7c921ba0cbdf45a0" providerId="LiveId" clId="{55406569-6C2F-43AD-9F3D-4B5488126FC5}" dt="2024-05-05T23:46:50.544" v="991" actId="21"/>
          <ac:spMkLst>
            <pc:docMk/>
            <pc:sldMk cId="896315136" sldId="418"/>
            <ac:spMk id="54" creationId="{2FC51E68-2A01-584D-94D6-A0CB206827F5}"/>
          </ac:spMkLst>
        </pc:spChg>
        <pc:spChg chg="del">
          <ac:chgData name="אלכס ויסמן" userId="7c921ba0cbdf45a0" providerId="LiveId" clId="{55406569-6C2F-43AD-9F3D-4B5488126FC5}" dt="2024-05-05T23:46:34.950" v="986" actId="478"/>
          <ac:spMkLst>
            <pc:docMk/>
            <pc:sldMk cId="896315136" sldId="418"/>
            <ac:spMk id="77" creationId="{BD914A8B-C6F1-334C-B50F-299FCD5BB4E9}"/>
          </ac:spMkLst>
        </pc:spChg>
        <pc:spChg chg="del">
          <ac:chgData name="אלכס ויסמן" userId="7c921ba0cbdf45a0" providerId="LiveId" clId="{55406569-6C2F-43AD-9F3D-4B5488126FC5}" dt="2024-05-05T23:46:34.950" v="986" actId="478"/>
          <ac:spMkLst>
            <pc:docMk/>
            <pc:sldMk cId="896315136" sldId="418"/>
            <ac:spMk id="78" creationId="{623679DF-506F-7340-B311-A7F7427DFD29}"/>
          </ac:spMkLst>
        </pc:spChg>
        <pc:spChg chg="del">
          <ac:chgData name="אלכס ויסמן" userId="7c921ba0cbdf45a0" providerId="LiveId" clId="{55406569-6C2F-43AD-9F3D-4B5488126FC5}" dt="2024-05-05T23:46:50.544" v="991" actId="21"/>
          <ac:spMkLst>
            <pc:docMk/>
            <pc:sldMk cId="896315136" sldId="418"/>
            <ac:spMk id="79" creationId="{600A097A-217D-034C-AFFD-A6AC8E319829}"/>
          </ac:spMkLst>
        </pc:spChg>
        <pc:spChg chg="del">
          <ac:chgData name="אלכס ויסמן" userId="7c921ba0cbdf45a0" providerId="LiveId" clId="{55406569-6C2F-43AD-9F3D-4B5488126FC5}" dt="2024-05-05T23:46:50.544" v="991" actId="21"/>
          <ac:spMkLst>
            <pc:docMk/>
            <pc:sldMk cId="896315136" sldId="418"/>
            <ac:spMk id="80" creationId="{6C102FC9-D4F4-5047-A782-50117138C652}"/>
          </ac:spMkLst>
        </pc:spChg>
      </pc:sldChg>
      <pc:sldChg chg="del">
        <pc:chgData name="אלכס ויסמן" userId="7c921ba0cbdf45a0" providerId="LiveId" clId="{55406569-6C2F-43AD-9F3D-4B5488126FC5}" dt="2024-05-05T23:57:19.657" v="1262" actId="47"/>
        <pc:sldMkLst>
          <pc:docMk/>
          <pc:sldMk cId="1681874767" sldId="419"/>
        </pc:sldMkLst>
      </pc:sldChg>
      <pc:sldChg chg="delSp del">
        <pc:chgData name="אלכס ויסמן" userId="7c921ba0cbdf45a0" providerId="LiveId" clId="{55406569-6C2F-43AD-9F3D-4B5488126FC5}" dt="2024-05-05T13:04:51.047" v="825" actId="47"/>
        <pc:sldMkLst>
          <pc:docMk/>
          <pc:sldMk cId="36183022" sldId="4090"/>
        </pc:sldMkLst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4" creationId="{E757234B-2F63-1A4C-AF8D-12EA00DFF82A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5" creationId="{0A91A2D6-3793-B049-99F9-DB2292EB259C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6" creationId="{40820004-A495-C846-AAA7-65166A65C596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7" creationId="{E895B8FE-B536-2C49-A4B4-B2BAC1D6763C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9" creationId="{082F0377-D6BE-344A-BCF8-9980AA6D227E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11" creationId="{82DE4E43-2CAB-BA48-80ED-B185005D133E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13" creationId="{73D650E8-C1CB-7649-A731-3871B400B802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15" creationId="{1D631CD4-51AE-1543-BFEB-3681D8AC165F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24" creationId="{B4C1B726-327C-6347-98A7-A715BA31A35A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25" creationId="{100551AC-D78D-9947-B4C2-E0C7E308C9D0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26" creationId="{C4EF785B-69C4-1044-AE6D-1829BC319F2E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27" creationId="{BE30BBC4-A5BE-E548-9F53-52682E06F897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28" creationId="{AFCF5D4A-AE02-A843-8AB3-BC9F23679065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29" creationId="{6EC0F172-E6FF-C040-A547-11FFDCA3A893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30" creationId="{42DC3F93-C242-9743-9329-3CE25EF2751A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33" creationId="{172A3612-2365-3C41-9880-E813C2C47D30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34" creationId="{7740CE6A-1F0F-0848-B78C-D9C56B5D60F2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37" creationId="{AE82AC5E-A581-0343-AF6C-9C78E8FB8392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38" creationId="{7912A140-A04A-AC48-88C7-03A2901E0213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40" creationId="{53CFF780-B2E3-1547-94DB-455F9E8ACD85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41" creationId="{94F46AB4-52BB-A84A-AD04-707B50FC2CB0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43" creationId="{025E0F43-822F-4349-BD4F-1AF4072BB2A8}"/>
          </ac:spMkLst>
        </pc:spChg>
        <pc:spChg chg="del">
          <ac:chgData name="אלכס ויסמן" userId="7c921ba0cbdf45a0" providerId="LiveId" clId="{55406569-6C2F-43AD-9F3D-4B5488126FC5}" dt="2024-05-05T12:03:15.731" v="77" actId="21"/>
          <ac:spMkLst>
            <pc:docMk/>
            <pc:sldMk cId="36183022" sldId="4090"/>
            <ac:spMk id="44" creationId="{F8BD2022-832D-8F46-898B-F766302ADB8B}"/>
          </ac:spMkLst>
        </pc:spChg>
      </pc:sldChg>
      <pc:sldChg chg="del">
        <pc:chgData name="אלכס ויסמן" userId="7c921ba0cbdf45a0" providerId="LiveId" clId="{55406569-6C2F-43AD-9F3D-4B5488126FC5}" dt="2024-05-05T13:04:49.190" v="824" actId="47"/>
        <pc:sldMkLst>
          <pc:docMk/>
          <pc:sldMk cId="127373595" sldId="4091"/>
        </pc:sldMkLst>
      </pc:sldChg>
      <pc:sldChg chg="addSp delSp modSp mod">
        <pc:chgData name="אלכס ויסמן" userId="7c921ba0cbdf45a0" providerId="LiveId" clId="{55406569-6C2F-43AD-9F3D-4B5488126FC5}" dt="2024-05-06T14:28:54.858" v="1492" actId="20577"/>
        <pc:sldMkLst>
          <pc:docMk/>
          <pc:sldMk cId="2232881136" sldId="4092"/>
        </pc:sldMkLst>
        <pc:spChg chg="mod">
          <ac:chgData name="אלכס ויסמן" userId="7c921ba0cbdf45a0" providerId="LiveId" clId="{55406569-6C2F-43AD-9F3D-4B5488126FC5}" dt="2024-05-05T13:01:13.718" v="710" actId="20577"/>
          <ac:spMkLst>
            <pc:docMk/>
            <pc:sldMk cId="2232881136" sldId="4092"/>
            <ac:spMk id="8200" creationId="{00000000-0000-0000-0000-000000000000}"/>
          </ac:spMkLst>
        </pc:spChg>
        <pc:spChg chg="mod">
          <ac:chgData name="אלכס ויסמן" userId="7c921ba0cbdf45a0" providerId="LiveId" clId="{55406569-6C2F-43AD-9F3D-4B5488126FC5}" dt="2024-05-06T14:28:54.858" v="1492" actId="20577"/>
          <ac:spMkLst>
            <pc:docMk/>
            <pc:sldMk cId="2232881136" sldId="4092"/>
            <ac:spMk id="8201" creationId="{00000000-0000-0000-0000-000000000000}"/>
          </ac:spMkLst>
        </pc:spChg>
        <pc:picChg chg="add mod">
          <ac:chgData name="אלכס ויסמן" userId="7c921ba0cbdf45a0" providerId="LiveId" clId="{55406569-6C2F-43AD-9F3D-4B5488126FC5}" dt="2024-05-06T00:08:15.430" v="1446" actId="1076"/>
          <ac:picMkLst>
            <pc:docMk/>
            <pc:sldMk cId="2232881136" sldId="4092"/>
            <ac:picMk id="2" creationId="{E0DD2EDB-FB9C-375F-E06A-FAEEE7864131}"/>
          </ac:picMkLst>
        </pc:picChg>
        <pc:picChg chg="del">
          <ac:chgData name="אלכס ויסמן" userId="7c921ba0cbdf45a0" providerId="LiveId" clId="{55406569-6C2F-43AD-9F3D-4B5488126FC5}" dt="2024-05-05T12:08:41.845" v="386" actId="478"/>
          <ac:picMkLst>
            <pc:docMk/>
            <pc:sldMk cId="2232881136" sldId="4092"/>
            <ac:picMk id="3" creationId="{727F237C-7848-4D95-88FB-FDA52C8A5DD4}"/>
          </ac:picMkLst>
        </pc:picChg>
      </pc:sldChg>
      <pc:sldChg chg="addSp delSp modSp mod ord">
        <pc:chgData name="אלכס ויסמן" userId="7c921ba0cbdf45a0" providerId="LiveId" clId="{55406569-6C2F-43AD-9F3D-4B5488126FC5}" dt="2024-05-06T00:08:23.867" v="1448"/>
        <pc:sldMkLst>
          <pc:docMk/>
          <pc:sldMk cId="554842823" sldId="4093"/>
        </pc:sldMkLst>
        <pc:spChg chg="mod">
          <ac:chgData name="אלכס ויסמן" userId="7c921ba0cbdf45a0" providerId="LiveId" clId="{55406569-6C2F-43AD-9F3D-4B5488126FC5}" dt="2024-05-05T12:50:52.038" v="540" actId="20577"/>
          <ac:spMkLst>
            <pc:docMk/>
            <pc:sldMk cId="554842823" sldId="4093"/>
            <ac:spMk id="8200" creationId="{00000000-0000-0000-0000-000000000000}"/>
          </ac:spMkLst>
        </pc:spChg>
        <pc:graphicFrameChg chg="add mod">
          <ac:chgData name="אלכס ויסמן" userId="7c921ba0cbdf45a0" providerId="LiveId" clId="{55406569-6C2F-43AD-9F3D-4B5488126FC5}" dt="2024-05-05T12:51:10.102" v="544"/>
          <ac:graphicFrameMkLst>
            <pc:docMk/>
            <pc:sldMk cId="554842823" sldId="4093"/>
            <ac:graphicFrameMk id="2" creationId="{7E6F3172-5D48-8734-C8FA-E34C62675D2B}"/>
          </ac:graphicFrameMkLst>
        </pc:graphicFrameChg>
        <pc:picChg chg="add mod">
          <ac:chgData name="אלכס ויסמן" userId="7c921ba0cbdf45a0" providerId="LiveId" clId="{55406569-6C2F-43AD-9F3D-4B5488126FC5}" dt="2024-05-06T00:08:23.867" v="1448"/>
          <ac:picMkLst>
            <pc:docMk/>
            <pc:sldMk cId="554842823" sldId="4093"/>
            <ac:picMk id="2" creationId="{4FC6B475-3207-AC7D-F98C-1BB32276828E}"/>
          </ac:picMkLst>
        </pc:picChg>
        <pc:picChg chg="add mod">
          <ac:chgData name="אלכס ויסמן" userId="7c921ba0cbdf45a0" providerId="LiveId" clId="{55406569-6C2F-43AD-9F3D-4B5488126FC5}" dt="2024-05-05T12:51:17.363" v="548" actId="14100"/>
          <ac:picMkLst>
            <pc:docMk/>
            <pc:sldMk cId="554842823" sldId="4093"/>
            <ac:picMk id="3" creationId="{19782E9B-C2C8-E5A2-FC17-599EFB8283E9}"/>
          </ac:picMkLst>
        </pc:picChg>
        <pc:picChg chg="del">
          <ac:chgData name="אלכס ויסמן" userId="7c921ba0cbdf45a0" providerId="LiveId" clId="{55406569-6C2F-43AD-9F3D-4B5488126FC5}" dt="2024-05-05T12:50:54.243" v="541" actId="478"/>
          <ac:picMkLst>
            <pc:docMk/>
            <pc:sldMk cId="554842823" sldId="4093"/>
            <ac:picMk id="6" creationId="{11B049A2-E16B-5A54-4C0D-7A172DFD3504}"/>
          </ac:picMkLst>
        </pc:picChg>
      </pc:sldChg>
      <pc:sldChg chg="addSp delSp modSp mod ord">
        <pc:chgData name="אלכס ויסמן" userId="7c921ba0cbdf45a0" providerId="LiveId" clId="{55406569-6C2F-43AD-9F3D-4B5488126FC5}" dt="2024-05-06T00:08:27.508" v="1449"/>
        <pc:sldMkLst>
          <pc:docMk/>
          <pc:sldMk cId="910284217" sldId="4094"/>
        </pc:sldMkLst>
        <pc:spChg chg="mod">
          <ac:chgData name="אלכס ויסמן" userId="7c921ba0cbdf45a0" providerId="LiveId" clId="{55406569-6C2F-43AD-9F3D-4B5488126FC5}" dt="2024-05-05T13:01:29.430" v="714" actId="20577"/>
          <ac:spMkLst>
            <pc:docMk/>
            <pc:sldMk cId="910284217" sldId="4094"/>
            <ac:spMk id="8200" creationId="{00000000-0000-0000-0000-000000000000}"/>
          </ac:spMkLst>
        </pc:spChg>
        <pc:picChg chg="add mod">
          <ac:chgData name="אלכס ויסמן" userId="7c921ba0cbdf45a0" providerId="LiveId" clId="{55406569-6C2F-43AD-9F3D-4B5488126FC5}" dt="2024-05-06T00:08:27.508" v="1449"/>
          <ac:picMkLst>
            <pc:docMk/>
            <pc:sldMk cId="910284217" sldId="4094"/>
            <ac:picMk id="2" creationId="{ABCB96C6-8009-8609-63CF-319457E7096E}"/>
          </ac:picMkLst>
        </pc:picChg>
        <pc:picChg chg="del">
          <ac:chgData name="אלכס ויסמן" userId="7c921ba0cbdf45a0" providerId="LiveId" clId="{55406569-6C2F-43AD-9F3D-4B5488126FC5}" dt="2024-05-05T12:57:07.665" v="567" actId="478"/>
          <ac:picMkLst>
            <pc:docMk/>
            <pc:sldMk cId="910284217" sldId="4094"/>
            <ac:picMk id="3" creationId="{19782E9B-C2C8-E5A2-FC17-599EFB8283E9}"/>
          </ac:picMkLst>
        </pc:picChg>
        <pc:picChg chg="add mod">
          <ac:chgData name="אלכס ויסמן" userId="7c921ba0cbdf45a0" providerId="LiveId" clId="{55406569-6C2F-43AD-9F3D-4B5488126FC5}" dt="2024-05-05T12:57:25.507" v="571" actId="1076"/>
          <ac:picMkLst>
            <pc:docMk/>
            <pc:sldMk cId="910284217" sldId="4094"/>
            <ac:picMk id="4" creationId="{EFC24B87-E640-39E1-C60E-4526BC776251}"/>
          </ac:picMkLst>
        </pc:picChg>
      </pc:sldChg>
      <pc:sldChg chg="addSp delSp modSp mod">
        <pc:chgData name="אלכס ויסמן" userId="7c921ba0cbdf45a0" providerId="LiveId" clId="{55406569-6C2F-43AD-9F3D-4B5488126FC5}" dt="2024-05-06T14:29:31.495" v="1499" actId="20577"/>
        <pc:sldMkLst>
          <pc:docMk/>
          <pc:sldMk cId="296809232" sldId="4095"/>
        </pc:sldMkLst>
        <pc:spChg chg="add mod">
          <ac:chgData name="אלכס ויסמן" userId="7c921ba0cbdf45a0" providerId="LiveId" clId="{55406569-6C2F-43AD-9F3D-4B5488126FC5}" dt="2024-05-05T23:47:20.442" v="996" actId="1076"/>
          <ac:spMkLst>
            <pc:docMk/>
            <pc:sldMk cId="296809232" sldId="4095"/>
            <ac:spMk id="2" creationId="{7CFD7784-CE37-1040-BD64-AD6EAE4A4245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43" creationId="{B171656B-A303-462C-8298-5543BA6CABC5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44" creationId="{8F2E843C-D711-47CB-95F2-413E86A89CBA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45" creationId="{96F70242-CECD-4C45-A09B-9F52FF99D298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46" creationId="{54D2E85D-DCDD-488A-ADB5-8E80B968DF25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52" creationId="{D333195E-4BB1-44AB-9599-CE400E761980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53" creationId="{5F737DF5-4A00-44CF-AB20-CAEE07EAA93D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54" creationId="{6C524B26-200F-4766-A7F2-7573FD5ED4D2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55" creationId="{5027A52E-A670-40F7-8378-F62D6B509C23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56" creationId="{BB3D55C7-9211-4046-A366-E112A9819C9E}"/>
          </ac:spMkLst>
        </pc:spChg>
        <pc:spChg chg="add mod">
          <ac:chgData name="אלכס ויסמן" userId="7c921ba0cbdf45a0" providerId="LiveId" clId="{55406569-6C2F-43AD-9F3D-4B5488126FC5}" dt="2024-05-05T23:48:12.074" v="1026" actId="1076"/>
          <ac:spMkLst>
            <pc:docMk/>
            <pc:sldMk cId="296809232" sldId="4095"/>
            <ac:spMk id="57" creationId="{D4544C73-9B68-2B4E-B18D-F6CBFF8D0851}"/>
          </ac:spMkLst>
        </pc:spChg>
        <pc:spChg chg="del">
          <ac:chgData name="אלכס ויסמן" userId="7c921ba0cbdf45a0" providerId="LiveId" clId="{55406569-6C2F-43AD-9F3D-4B5488126FC5}" dt="2024-05-05T23:46:23.683" v="985" actId="478"/>
          <ac:spMkLst>
            <pc:docMk/>
            <pc:sldMk cId="296809232" sldId="4095"/>
            <ac:spMk id="58" creationId="{7241E2C5-5F16-4A5D-98AD-80439B40A5E2}"/>
          </ac:spMkLst>
        </pc:spChg>
        <pc:spChg chg="add mod">
          <ac:chgData name="אלכס ויסמן" userId="7c921ba0cbdf45a0" providerId="LiveId" clId="{55406569-6C2F-43AD-9F3D-4B5488126FC5}" dt="2024-05-05T23:47:11.629" v="995" actId="1076"/>
          <ac:spMkLst>
            <pc:docMk/>
            <pc:sldMk cId="296809232" sldId="4095"/>
            <ac:spMk id="59" creationId="{39F20725-F4F6-4B40-B860-9B371889988B}"/>
          </ac:spMkLst>
        </pc:spChg>
        <pc:spChg chg="add mod">
          <ac:chgData name="אלכס ויסמן" userId="7c921ba0cbdf45a0" providerId="LiveId" clId="{55406569-6C2F-43AD-9F3D-4B5488126FC5}" dt="2024-05-05T23:47:11.629" v="995" actId="1076"/>
          <ac:spMkLst>
            <pc:docMk/>
            <pc:sldMk cId="296809232" sldId="4095"/>
            <ac:spMk id="60" creationId="{116EF44E-A494-3E47-9A32-5CE19EDE0139}"/>
          </ac:spMkLst>
        </pc:spChg>
        <pc:spChg chg="add mod">
          <ac:chgData name="אלכס ויסמן" userId="7c921ba0cbdf45a0" providerId="LiveId" clId="{55406569-6C2F-43AD-9F3D-4B5488126FC5}" dt="2024-05-05T23:48:40.616" v="1050" actId="1076"/>
          <ac:spMkLst>
            <pc:docMk/>
            <pc:sldMk cId="296809232" sldId="4095"/>
            <ac:spMk id="61" creationId="{87E161C7-6FD0-A04F-B030-6D56966D84F2}"/>
          </ac:spMkLst>
        </pc:spChg>
        <pc:spChg chg="add mod">
          <ac:chgData name="אלכס ויסמן" userId="7c921ba0cbdf45a0" providerId="LiveId" clId="{55406569-6C2F-43AD-9F3D-4B5488126FC5}" dt="2024-05-06T14:29:31.495" v="1499" actId="20577"/>
          <ac:spMkLst>
            <pc:docMk/>
            <pc:sldMk cId="296809232" sldId="4095"/>
            <ac:spMk id="62" creationId="{2FC51E68-2A01-584D-94D6-A0CB206827F5}"/>
          </ac:spMkLst>
        </pc:spChg>
        <pc:spChg chg="add mod">
          <ac:chgData name="אלכס ויסמן" userId="7c921ba0cbdf45a0" providerId="LiveId" clId="{55406569-6C2F-43AD-9F3D-4B5488126FC5}" dt="2024-05-05T23:49:35.155" v="1057" actId="20577"/>
          <ac:spMkLst>
            <pc:docMk/>
            <pc:sldMk cId="296809232" sldId="4095"/>
            <ac:spMk id="63" creationId="{0320FD21-D7FF-C26A-3B3C-6C51BC8CCC76}"/>
          </ac:spMkLst>
        </pc:spChg>
        <pc:spChg chg="add mod">
          <ac:chgData name="אלכס ויסמן" userId="7c921ba0cbdf45a0" providerId="LiveId" clId="{55406569-6C2F-43AD-9F3D-4B5488126FC5}" dt="2024-05-05T23:50:23.113" v="1109" actId="1076"/>
          <ac:spMkLst>
            <pc:docMk/>
            <pc:sldMk cId="296809232" sldId="4095"/>
            <ac:spMk id="64" creationId="{142118CC-8ACD-1A60-133D-70B23D63C25B}"/>
          </ac:spMkLst>
        </pc:spChg>
        <pc:spChg chg="add del mod">
          <ac:chgData name="אלכס ויסמן" userId="7c921ba0cbdf45a0" providerId="LiveId" clId="{55406569-6C2F-43AD-9F3D-4B5488126FC5}" dt="2024-05-05T23:48:44.050" v="1051" actId="478"/>
          <ac:spMkLst>
            <pc:docMk/>
            <pc:sldMk cId="296809232" sldId="4095"/>
            <ac:spMk id="79" creationId="{600A097A-217D-034C-AFFD-A6AC8E319829}"/>
          </ac:spMkLst>
        </pc:spChg>
        <pc:spChg chg="add del mod">
          <ac:chgData name="אלכס ויסמן" userId="7c921ba0cbdf45a0" providerId="LiveId" clId="{55406569-6C2F-43AD-9F3D-4B5488126FC5}" dt="2024-05-05T23:48:45.991" v="1052" actId="478"/>
          <ac:spMkLst>
            <pc:docMk/>
            <pc:sldMk cId="296809232" sldId="4095"/>
            <ac:spMk id="80" creationId="{6C102FC9-D4F4-5047-A782-50117138C652}"/>
          </ac:spMkLst>
        </pc:spChg>
        <pc:spChg chg="mod">
          <ac:chgData name="אלכס ויסמן" userId="7c921ba0cbdf45a0" providerId="LiveId" clId="{55406569-6C2F-43AD-9F3D-4B5488126FC5}" dt="2024-05-05T23:46:19.094" v="984" actId="20577"/>
          <ac:spMkLst>
            <pc:docMk/>
            <pc:sldMk cId="296809232" sldId="4095"/>
            <ac:spMk id="8200" creationId="{00000000-0000-0000-0000-000000000000}"/>
          </ac:spMkLst>
        </pc:s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3" creationId="{9E706ACC-4CE2-4205-8F14-E310800DBB10}"/>
          </ac:grpSpMkLst>
        </pc:gr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7" creationId="{E2170394-94C7-44A6-80CF-44B892F5D2FC}"/>
          </ac:grpSpMkLst>
        </pc:gr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11" creationId="{63416198-5ECA-4C99-A7B0-BAF0D206B54D}"/>
          </ac:grpSpMkLst>
        </pc:gr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15" creationId="{A4126F2A-78C0-44EE-BB46-FF5FC51411C8}"/>
          </ac:grpSpMkLst>
        </pc:gr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19" creationId="{8D171123-2C4B-48B3-82B3-2D9AC3816338}"/>
          </ac:grpSpMkLst>
        </pc:gr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23" creationId="{B6E3E207-4B16-4203-A1CE-B143275E7D87}"/>
          </ac:grpSpMkLst>
        </pc:gr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28" creationId="{B22ACC68-34B7-44BE-BB8E-60477656944B}"/>
          </ac:grpSpMkLst>
        </pc:gr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33" creationId="{08D7995C-35C4-478A-8297-BB3C66C73B04}"/>
          </ac:grpSpMkLst>
        </pc:gr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38" creationId="{28C6DD93-DF9D-4F3B-82E3-1CADFF10034A}"/>
          </ac:grpSpMkLst>
        </pc:grpChg>
        <pc:grpChg chg="del">
          <ac:chgData name="אלכס ויסמן" userId="7c921ba0cbdf45a0" providerId="LiveId" clId="{55406569-6C2F-43AD-9F3D-4B5488126FC5}" dt="2024-05-05T23:46:23.683" v="985" actId="478"/>
          <ac:grpSpMkLst>
            <pc:docMk/>
            <pc:sldMk cId="296809232" sldId="4095"/>
            <ac:grpSpMk id="47" creationId="{8246C51B-03F5-4707-945B-71E93D59E3B5}"/>
          </ac:grpSpMkLst>
        </pc:grpChg>
        <pc:picChg chg="add mod">
          <ac:chgData name="אלכס ויסמן" userId="7c921ba0cbdf45a0" providerId="LiveId" clId="{55406569-6C2F-43AD-9F3D-4B5488126FC5}" dt="2024-05-06T00:08:41.252" v="1452"/>
          <ac:picMkLst>
            <pc:docMk/>
            <pc:sldMk cId="296809232" sldId="4095"/>
            <ac:picMk id="3" creationId="{10784010-D89D-1B42-A54A-00DB023006F4}"/>
          </ac:picMkLst>
        </pc:picChg>
      </pc:sldChg>
      <pc:sldChg chg="del">
        <pc:chgData name="אלכס ויסמן" userId="7c921ba0cbdf45a0" providerId="LiveId" clId="{55406569-6C2F-43AD-9F3D-4B5488126FC5}" dt="2024-05-05T23:45:48.539" v="927"/>
        <pc:sldMkLst>
          <pc:docMk/>
          <pc:sldMk cId="2851637825" sldId="4095"/>
        </pc:sldMkLst>
      </pc:sldChg>
      <pc:sldChg chg="addSp delSp modSp mod">
        <pc:chgData name="אלכס ויסמן" userId="7c921ba0cbdf45a0" providerId="LiveId" clId="{55406569-6C2F-43AD-9F3D-4B5488126FC5}" dt="2024-05-06T14:29:57.788" v="1501" actId="6549"/>
        <pc:sldMkLst>
          <pc:docMk/>
          <pc:sldMk cId="3188587113" sldId="4096"/>
        </pc:sldMkLst>
        <pc:spChg chg="del">
          <ac:chgData name="אלכס ויסמן" userId="7c921ba0cbdf45a0" providerId="LiveId" clId="{55406569-6C2F-43AD-9F3D-4B5488126FC5}" dt="2024-05-05T23:52:53.520" v="1133" actId="478"/>
          <ac:spMkLst>
            <pc:docMk/>
            <pc:sldMk cId="3188587113" sldId="4096"/>
            <ac:spMk id="2" creationId="{578F815E-C489-B5A7-404D-F544B63A5CE1}"/>
          </ac:spMkLst>
        </pc:spChg>
        <pc:spChg chg="del">
          <ac:chgData name="אלכס ויסמן" userId="7c921ba0cbdf45a0" providerId="LiveId" clId="{55406569-6C2F-43AD-9F3D-4B5488126FC5}" dt="2024-05-05T23:52:53.520" v="1133" actId="478"/>
          <ac:spMkLst>
            <pc:docMk/>
            <pc:sldMk cId="3188587113" sldId="4096"/>
            <ac:spMk id="3" creationId="{9D6137B0-73D2-9649-F5F1-2C4FE96A1CAF}"/>
          </ac:spMkLst>
        </pc:spChg>
        <pc:spChg chg="mod">
          <ac:chgData name="אלכס ויסמן" userId="7c921ba0cbdf45a0" providerId="LiveId" clId="{55406569-6C2F-43AD-9F3D-4B5488126FC5}" dt="2024-05-05T23:52:56.030" v="1134"/>
          <ac:spMkLst>
            <pc:docMk/>
            <pc:sldMk cId="3188587113" sldId="4096"/>
            <ac:spMk id="5" creationId="{22483D62-A126-D5F0-598B-231492C8C7E0}"/>
          </ac:spMkLst>
        </pc:spChg>
        <pc:spChg chg="mod">
          <ac:chgData name="אלכס ויסמן" userId="7c921ba0cbdf45a0" providerId="LiveId" clId="{55406569-6C2F-43AD-9F3D-4B5488126FC5}" dt="2024-05-05T23:52:56.030" v="1134"/>
          <ac:spMkLst>
            <pc:docMk/>
            <pc:sldMk cId="3188587113" sldId="4096"/>
            <ac:spMk id="6" creationId="{1CC21C82-02C6-83D8-6C47-4B4D12BFCBFB}"/>
          </ac:spMkLst>
        </pc:spChg>
        <pc:spChg chg="mod">
          <ac:chgData name="אלכס ויסמן" userId="7c921ba0cbdf45a0" providerId="LiveId" clId="{55406569-6C2F-43AD-9F3D-4B5488126FC5}" dt="2024-05-05T23:52:56.030" v="1134"/>
          <ac:spMkLst>
            <pc:docMk/>
            <pc:sldMk cId="3188587113" sldId="4096"/>
            <ac:spMk id="7" creationId="{DD2D2A88-BCE1-E77E-0E69-4705DAD4F3AF}"/>
          </ac:spMkLst>
        </pc:spChg>
        <pc:spChg chg="mod">
          <ac:chgData name="אלכס ויסמן" userId="7c921ba0cbdf45a0" providerId="LiveId" clId="{55406569-6C2F-43AD-9F3D-4B5488126FC5}" dt="2024-05-05T23:52:56.030" v="1134"/>
          <ac:spMkLst>
            <pc:docMk/>
            <pc:sldMk cId="3188587113" sldId="4096"/>
            <ac:spMk id="8" creationId="{C75EBDA2-8E4C-578F-A38E-58A9E46AF971}"/>
          </ac:spMkLst>
        </pc:spChg>
        <pc:spChg chg="mod">
          <ac:chgData name="אלכס ויסמן" userId="7c921ba0cbdf45a0" providerId="LiveId" clId="{55406569-6C2F-43AD-9F3D-4B5488126FC5}" dt="2024-05-05T23:52:56.030" v="1134"/>
          <ac:spMkLst>
            <pc:docMk/>
            <pc:sldMk cId="3188587113" sldId="4096"/>
            <ac:spMk id="9" creationId="{FF4DCFD1-C188-47C1-ACE2-EA3E4556F48E}"/>
          </ac:spMkLst>
        </pc:spChg>
        <pc:spChg chg="mod">
          <ac:chgData name="אלכס ויסמן" userId="7c921ba0cbdf45a0" providerId="LiveId" clId="{55406569-6C2F-43AD-9F3D-4B5488126FC5}" dt="2024-05-05T23:52:56.030" v="1134"/>
          <ac:spMkLst>
            <pc:docMk/>
            <pc:sldMk cId="3188587113" sldId="4096"/>
            <ac:spMk id="10" creationId="{B848459F-4CC4-06B2-7BC2-D740AFFFEF05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11" creationId="{B20D19DA-8EA9-842B-D0B7-1625E8413E11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12" creationId="{53F8D309-72FD-E051-56FC-56BA15CB2691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13" creationId="{374860B5-6DD9-28CF-1F2B-89235E256833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14" creationId="{458A42A2-2D3C-B76A-3254-BD75BAF16BBD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15" creationId="{009E8FE3-7AA6-CD46-6AF9-5672A3A02424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16" creationId="{CB73EEC2-6197-4A6E-B014-4AA03AA337A1}"/>
          </ac:spMkLst>
        </pc:spChg>
        <pc:spChg chg="add mod">
          <ac:chgData name="אלכס ויסמן" userId="7c921ba0cbdf45a0" providerId="LiveId" clId="{55406569-6C2F-43AD-9F3D-4B5488126FC5}" dt="2024-05-06T00:04:13.094" v="1435" actId="1076"/>
          <ac:spMkLst>
            <pc:docMk/>
            <pc:sldMk cId="3188587113" sldId="4096"/>
            <ac:spMk id="17" creationId="{6CDA3F06-DBDC-B61A-7840-A3973D4D2823}"/>
          </ac:spMkLst>
        </pc:spChg>
        <pc:spChg chg="add mod">
          <ac:chgData name="אלכס ויסמן" userId="7c921ba0cbdf45a0" providerId="LiveId" clId="{55406569-6C2F-43AD-9F3D-4B5488126FC5}" dt="2024-05-06T00:03:55.169" v="1432" actId="122"/>
          <ac:spMkLst>
            <pc:docMk/>
            <pc:sldMk cId="3188587113" sldId="4096"/>
            <ac:spMk id="18" creationId="{DA9E88A1-D2DA-F59E-E154-06D2FC99F7C9}"/>
          </ac:spMkLst>
        </pc:spChg>
        <pc:spChg chg="add mod">
          <ac:chgData name="אלכס ויסמן" userId="7c921ba0cbdf45a0" providerId="LiveId" clId="{55406569-6C2F-43AD-9F3D-4B5488126FC5}" dt="2024-05-06T00:04:18.389" v="1436" actId="1076"/>
          <ac:spMkLst>
            <pc:docMk/>
            <pc:sldMk cId="3188587113" sldId="4096"/>
            <ac:spMk id="19" creationId="{FED9AE39-D42E-8B82-83A1-E0B0A2BB3859}"/>
          </ac:spMkLst>
        </pc:spChg>
        <pc:spChg chg="add mod">
          <ac:chgData name="אלכס ויסמן" userId="7c921ba0cbdf45a0" providerId="LiveId" clId="{55406569-6C2F-43AD-9F3D-4B5488126FC5}" dt="2024-05-06T00:03:38.300" v="1427" actId="122"/>
          <ac:spMkLst>
            <pc:docMk/>
            <pc:sldMk cId="3188587113" sldId="4096"/>
            <ac:spMk id="20" creationId="{34EB58EF-EEFB-B6B7-A106-5B18C7291D30}"/>
          </ac:spMkLst>
        </pc:spChg>
        <pc:spChg chg="add mod">
          <ac:chgData name="אלכס ויסמן" userId="7c921ba0cbdf45a0" providerId="LiveId" clId="{55406569-6C2F-43AD-9F3D-4B5488126FC5}" dt="2024-05-06T00:04:05.219" v="1434" actId="1076"/>
          <ac:spMkLst>
            <pc:docMk/>
            <pc:sldMk cId="3188587113" sldId="4096"/>
            <ac:spMk id="21" creationId="{AF6FA762-9F44-305A-158A-D36EC788FDAA}"/>
          </ac:spMkLst>
        </pc:spChg>
        <pc:spChg chg="add mod">
          <ac:chgData name="אלכס ויסמן" userId="7c921ba0cbdf45a0" providerId="LiveId" clId="{55406569-6C2F-43AD-9F3D-4B5488126FC5}" dt="2024-05-06T00:04:00.547" v="1433" actId="1076"/>
          <ac:spMkLst>
            <pc:docMk/>
            <pc:sldMk cId="3188587113" sldId="4096"/>
            <ac:spMk id="22" creationId="{DC53D4DC-1991-BA5A-2F3A-8CF63A49A31C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23" creationId="{E298B4CC-4E3C-455E-1EE7-A6DA2D5B572E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24" creationId="{28A23AF1-0CF7-D851-2877-8EDCC573EA5E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25" creationId="{978A33A7-8CF9-BBA9-ED2B-3FD13ADF9C1F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26" creationId="{A4857B8F-490E-B907-4602-E99E44FFE56C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27" creationId="{48A2018F-7BA6-B063-D6B2-F542F673F6B4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28" creationId="{D4151B5A-C5A6-8400-E873-2A1AE080E068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29" creationId="{BA1193C1-ED6B-5AA3-B8CC-0B3C6D53F0B5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30" creationId="{78A914D1-3806-EE8D-2147-2BCC76BBB48F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31" creationId="{41D99E5A-8091-C81C-4046-8D5FDCF3B98F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32" creationId="{3151B76C-67B5-56F2-97D1-02D7C90687DA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33" creationId="{BB5D34A6-57DA-6DFD-DC45-7B24D0222C12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34" creationId="{B5D414A7-2099-7C22-70AF-FDAB54BAFE2E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35" creationId="{9BB21235-C815-D2CA-6725-0CB349A2D5CB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36" creationId="{26FAA1FC-A035-2899-ED51-F657A1C93B5D}"/>
          </ac:spMkLst>
        </pc:spChg>
        <pc:spChg chg="add mod">
          <ac:chgData name="אלכס ויסמן" userId="7c921ba0cbdf45a0" providerId="LiveId" clId="{55406569-6C2F-43AD-9F3D-4B5488126FC5}" dt="2024-05-06T00:03:08.237" v="1415" actId="1076"/>
          <ac:spMkLst>
            <pc:docMk/>
            <pc:sldMk cId="3188587113" sldId="4096"/>
            <ac:spMk id="37" creationId="{D5BB8711-0569-8928-55E8-AFECD9CD313F}"/>
          </ac:spMkLst>
        </pc:spChg>
        <pc:spChg chg="add del mod">
          <ac:chgData name="אלכס ויסמן" userId="7c921ba0cbdf45a0" providerId="LiveId" clId="{55406569-6C2F-43AD-9F3D-4B5488126FC5}" dt="2024-05-05T23:54:29.424" v="1194" actId="478"/>
          <ac:spMkLst>
            <pc:docMk/>
            <pc:sldMk cId="3188587113" sldId="4096"/>
            <ac:spMk id="38" creationId="{071767C6-8986-1FDD-49A4-4F2C4A5429B6}"/>
          </ac:spMkLst>
        </pc:spChg>
        <pc:spChg chg="add del mod">
          <ac:chgData name="אלכס ויסמן" userId="7c921ba0cbdf45a0" providerId="LiveId" clId="{55406569-6C2F-43AD-9F3D-4B5488126FC5}" dt="2024-05-05T23:54:31.574" v="1195" actId="478"/>
          <ac:spMkLst>
            <pc:docMk/>
            <pc:sldMk cId="3188587113" sldId="4096"/>
            <ac:spMk id="39" creationId="{F78FE952-282C-045D-770A-3DFD854C23D0}"/>
          </ac:spMkLst>
        </pc:spChg>
        <pc:spChg chg="add del mod">
          <ac:chgData name="אלכס ויסמן" userId="7c921ba0cbdf45a0" providerId="LiveId" clId="{55406569-6C2F-43AD-9F3D-4B5488126FC5}" dt="2024-05-05T23:54:33.710" v="1196" actId="478"/>
          <ac:spMkLst>
            <pc:docMk/>
            <pc:sldMk cId="3188587113" sldId="4096"/>
            <ac:spMk id="40" creationId="{D8CA54BB-C1DF-B9AC-D477-39CE1DF4BA53}"/>
          </ac:spMkLst>
        </pc:spChg>
        <pc:spChg chg="add del mod">
          <ac:chgData name="אלכס ויסמן" userId="7c921ba0cbdf45a0" providerId="LiveId" clId="{55406569-6C2F-43AD-9F3D-4B5488126FC5}" dt="2024-05-06T00:02:46.025" v="1411" actId="478"/>
          <ac:spMkLst>
            <pc:docMk/>
            <pc:sldMk cId="3188587113" sldId="4096"/>
            <ac:spMk id="41" creationId="{74D5EF52-3782-BDCB-01C3-CF32BB4C12F6}"/>
          </ac:spMkLst>
        </pc:spChg>
        <pc:spChg chg="add del mod">
          <ac:chgData name="אלכס ויסמן" userId="7c921ba0cbdf45a0" providerId="LiveId" clId="{55406569-6C2F-43AD-9F3D-4B5488126FC5}" dt="2024-05-06T00:02:48.301" v="1412" actId="478"/>
          <ac:spMkLst>
            <pc:docMk/>
            <pc:sldMk cId="3188587113" sldId="4096"/>
            <ac:spMk id="42" creationId="{6203F7D3-7553-5C75-FAA6-2A6FAEFD53C2}"/>
          </ac:spMkLst>
        </pc:spChg>
        <pc:spChg chg="add del mod">
          <ac:chgData name="אלכס ויסמן" userId="7c921ba0cbdf45a0" providerId="LiveId" clId="{55406569-6C2F-43AD-9F3D-4B5488126FC5}" dt="2024-05-06T00:02:50.109" v="1413" actId="478"/>
          <ac:spMkLst>
            <pc:docMk/>
            <pc:sldMk cId="3188587113" sldId="4096"/>
            <ac:spMk id="43" creationId="{64C2015F-2D13-F02E-4494-1804FE6D35DE}"/>
          </ac:spMkLst>
        </pc:spChg>
        <pc:spChg chg="mod">
          <ac:chgData name="אלכס ויסמן" userId="7c921ba0cbdf45a0" providerId="LiveId" clId="{55406569-6C2F-43AD-9F3D-4B5488126FC5}" dt="2024-05-06T14:29:57.788" v="1501" actId="6549"/>
          <ac:spMkLst>
            <pc:docMk/>
            <pc:sldMk cId="3188587113" sldId="4096"/>
            <ac:spMk id="8200" creationId="{00000000-0000-0000-0000-000000000000}"/>
          </ac:spMkLst>
        </pc:spChg>
        <pc:grpChg chg="add mod">
          <ac:chgData name="אלכס ויסמן" userId="7c921ba0cbdf45a0" providerId="LiveId" clId="{55406569-6C2F-43AD-9F3D-4B5488126FC5}" dt="2024-05-06T00:03:08.237" v="1415" actId="1076"/>
          <ac:grpSpMkLst>
            <pc:docMk/>
            <pc:sldMk cId="3188587113" sldId="4096"/>
            <ac:grpSpMk id="4" creationId="{E97D75D3-E609-36F7-D8CE-0D7B6A238DA9}"/>
          </ac:grpSpMkLst>
        </pc:grpChg>
        <pc:grpChg chg="del">
          <ac:chgData name="אלכס ויסמן" userId="7c921ba0cbdf45a0" providerId="LiveId" clId="{55406569-6C2F-43AD-9F3D-4B5488126FC5}" dt="2024-05-05T23:52:53.520" v="1133" actId="478"/>
          <ac:grpSpMkLst>
            <pc:docMk/>
            <pc:sldMk cId="3188587113" sldId="4096"/>
            <ac:grpSpMk id="163" creationId="{3194C10D-6B0A-4AC1-9DA5-1640237A66BB}"/>
          </ac:grpSpMkLst>
        </pc:grpChg>
        <pc:picChg chg="add mod">
          <ac:chgData name="אלכס ויסמן" userId="7c921ba0cbdf45a0" providerId="LiveId" clId="{55406569-6C2F-43AD-9F3D-4B5488126FC5}" dt="2024-05-06T00:08:49.817" v="1454"/>
          <ac:picMkLst>
            <pc:docMk/>
            <pc:sldMk cId="3188587113" sldId="4096"/>
            <ac:picMk id="2" creationId="{9031858C-B6AE-B65F-C213-40D7A6EF4154}"/>
          </ac:picMkLst>
        </pc:picChg>
      </pc:sldChg>
      <pc:sldMasterChg chg="del delSldLayout">
        <pc:chgData name="אלכס ויסמן" userId="7c921ba0cbdf45a0" providerId="LiveId" clId="{55406569-6C2F-43AD-9F3D-4B5488126FC5}" dt="2024-05-05T13:04:51.047" v="825" actId="47"/>
        <pc:sldMasterMkLst>
          <pc:docMk/>
          <pc:sldMasterMk cId="340754763" sldId="2147483701"/>
        </pc:sldMasterMkLst>
        <pc:sldLayoutChg chg="del">
          <pc:chgData name="אלכס ויסמן" userId="7c921ba0cbdf45a0" providerId="LiveId" clId="{55406569-6C2F-43AD-9F3D-4B5488126FC5}" dt="2024-05-05T13:04:51.047" v="825" actId="47"/>
          <pc:sldLayoutMkLst>
            <pc:docMk/>
            <pc:sldMasterMk cId="340754763" sldId="2147483701"/>
            <pc:sldLayoutMk cId="3350061047" sldId="2147483702"/>
          </pc:sldLayoutMkLst>
        </pc:sldLayoutChg>
      </pc:sldMasterChg>
      <pc:sldMasterChg chg="del delSldLayout">
        <pc:chgData name="אלכס ויסמן" userId="7c921ba0cbdf45a0" providerId="LiveId" clId="{55406569-6C2F-43AD-9F3D-4B5488126FC5}" dt="2024-05-05T23:58:33.144" v="1341" actId="47"/>
        <pc:sldMasterMkLst>
          <pc:docMk/>
          <pc:sldMasterMk cId="3075369921" sldId="2147483701"/>
        </pc:sldMasterMkLst>
        <pc:sldLayoutChg chg="del">
          <pc:chgData name="אלכס ויסמן" userId="7c921ba0cbdf45a0" providerId="LiveId" clId="{55406569-6C2F-43AD-9F3D-4B5488126FC5}" dt="2024-05-05T23:58:33.144" v="1341" actId="47"/>
          <pc:sldLayoutMkLst>
            <pc:docMk/>
            <pc:sldMasterMk cId="3075369921" sldId="2147483701"/>
            <pc:sldLayoutMk cId="2157285858" sldId="214748370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903663" y="0"/>
            <a:ext cx="2986087" cy="50165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86087" cy="50165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7A7AD71-743F-4450-90E5-DED6A76ACAA5}" type="datetimeFigureOut">
              <a:rPr lang="he-IL" smtClean="0"/>
              <a:t>כ"ח/ניסן/תשפ"ד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903663" y="9520238"/>
            <a:ext cx="2986087" cy="50165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9520238"/>
            <a:ext cx="2986087" cy="50165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D248C77-0DE5-4ECC-803E-1357CE4A9C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49495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48C77-0DE5-4ECC-803E-1357CE4A9C32}" type="slidenum">
              <a:rPr lang="he-IL" smtClean="0"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99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48C77-0DE5-4ECC-803E-1357CE4A9C32}" type="slidenum">
              <a:rPr lang="he-IL" smtClean="0"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0132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48C77-0DE5-4ECC-803E-1357CE4A9C32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0839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48C77-0DE5-4ECC-803E-1357CE4A9C32}" type="slidenum">
              <a:rPr lang="he-IL" smtClean="0"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04639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48C77-0DE5-4ECC-803E-1357CE4A9C32}" type="slidenum">
              <a:rPr lang="he-IL" smtClean="0"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30567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76200"/>
            <a:ext cx="215265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30555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51664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844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149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298608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E2B211-279E-47AD-8321-BBE0A034E63C}"/>
              </a:ext>
            </a:extLst>
          </p:cNvPr>
          <p:cNvGrpSpPr/>
          <p:nvPr userDrawn="1"/>
        </p:nvGrpSpPr>
        <p:grpSpPr>
          <a:xfrm rot="12911792" flipH="1" flipV="1">
            <a:off x="2092749" y="4225532"/>
            <a:ext cx="529823" cy="492914"/>
            <a:chOff x="5405974" y="1533288"/>
            <a:chExt cx="608646" cy="424685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3DECB3E9-32A4-485B-873B-63C6C59490D1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B97B4F36-AF1D-4D48-AB73-9687DD625973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18628655-B24C-4AA8-B86F-E4649EC635E8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3A6B24C9-2F1F-4C5E-B867-73AE6CD0383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2AA7F5E5-BC6C-4756-A8EB-16B8328FA881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7CDF6D-E63B-4A20-B935-7F27169038D3}"/>
              </a:ext>
            </a:extLst>
          </p:cNvPr>
          <p:cNvGrpSpPr/>
          <p:nvPr userDrawn="1"/>
        </p:nvGrpSpPr>
        <p:grpSpPr>
          <a:xfrm rot="20269720">
            <a:off x="2091633" y="4597087"/>
            <a:ext cx="579799" cy="771576"/>
            <a:chOff x="7167947" y="1624190"/>
            <a:chExt cx="2677920" cy="267276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5EA29E-0702-4F6E-81A2-E3C8EFB2FBFE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1429830-A1B2-46C6-8E1F-3CDD87BDE661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5EFBF7-A8A4-4D6E-8808-92696D9AC638}"/>
              </a:ext>
            </a:extLst>
          </p:cNvPr>
          <p:cNvGrpSpPr/>
          <p:nvPr userDrawn="1"/>
        </p:nvGrpSpPr>
        <p:grpSpPr>
          <a:xfrm rot="6679697" flipV="1">
            <a:off x="1796992" y="4312399"/>
            <a:ext cx="709209" cy="369930"/>
            <a:chOff x="5405974" y="1533288"/>
            <a:chExt cx="611040" cy="424965"/>
          </a:xfrm>
        </p:grpSpPr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F604488B-1EF4-42B1-A6B5-7312ADA6A9C3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id="{D7D307F1-17F2-4B95-9A10-54A9B7C0CFD4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1B2CFD6B-D5DB-4797-A1E8-D6713BECCF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40F08C5-AEE4-4DA8-B595-DFD5AAB6DE0D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1" name="Trapezoid 30">
              <a:extLst>
                <a:ext uri="{FF2B5EF4-FFF2-40B4-BE49-F238E27FC236}">
                  <a16:creationId xmlns:a16="http://schemas.microsoft.com/office/drawing/2014/main" id="{FB146A5D-87C6-47F6-BF4F-3E2D584E5F89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A379968-FE4C-4380-9AD8-FCC2F2902ED8}"/>
              </a:ext>
            </a:extLst>
          </p:cNvPr>
          <p:cNvGrpSpPr/>
          <p:nvPr userDrawn="1"/>
        </p:nvGrpSpPr>
        <p:grpSpPr>
          <a:xfrm rot="2246763">
            <a:off x="1480595" y="1362252"/>
            <a:ext cx="1521393" cy="1778017"/>
            <a:chOff x="2753518" y="2997140"/>
            <a:chExt cx="2028524" cy="1778017"/>
          </a:xfrm>
          <a:solidFill>
            <a:schemeClr val="bg1">
              <a:alpha val="5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8DA23-991A-4F5A-84D7-7BDAEC9B967B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272C85-BFE8-4E25-B0D2-727926AA6B5E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324B715-E1E3-414A-B516-E282A0E568CA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505C034-B686-4751-AF7C-F1443083293B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2CE2BE-5153-4691-A210-F5CEED8B7852}"/>
                </a:ext>
              </a:extLst>
            </p:cNvPr>
            <p:cNvSpPr/>
            <p:nvPr/>
          </p:nvSpPr>
          <p:spPr>
            <a:xfrm>
              <a:off x="3308806" y="2997140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CD3404-3EA6-420D-8DBC-6D3A595FBFA2}"/>
              </a:ext>
            </a:extLst>
          </p:cNvPr>
          <p:cNvGrpSpPr/>
          <p:nvPr userDrawn="1"/>
        </p:nvGrpSpPr>
        <p:grpSpPr>
          <a:xfrm>
            <a:off x="0" y="2766599"/>
            <a:ext cx="2058945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8ECA3BD-4287-4CAB-8CFB-CC4BBC00858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404465C-B632-42F2-8273-BA2C7FFDA7A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00150D0-F178-431E-B2C4-A43288E1232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E443C86-7937-4604-892A-31CBB4C3B2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011AC2-F2FD-44CD-BF51-A2C7AB4FB7F5}"/>
              </a:ext>
            </a:extLst>
          </p:cNvPr>
          <p:cNvSpPr/>
          <p:nvPr userDrawn="1"/>
        </p:nvSpPr>
        <p:spPr>
          <a:xfrm>
            <a:off x="2355680" y="3608101"/>
            <a:ext cx="467936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795D01C-5E4D-42EF-81C8-036347FC14D7}"/>
              </a:ext>
            </a:extLst>
          </p:cNvPr>
          <p:cNvSpPr/>
          <p:nvPr userDrawn="1"/>
        </p:nvSpPr>
        <p:spPr>
          <a:xfrm rot="2246763">
            <a:off x="77672" y="2021655"/>
            <a:ext cx="91415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11BA3E48-397A-40E6-82CD-AFA7318A5754}"/>
              </a:ext>
            </a:extLst>
          </p:cNvPr>
          <p:cNvSpPr/>
          <p:nvPr userDrawn="1"/>
        </p:nvSpPr>
        <p:spPr>
          <a:xfrm rot="10800000" flipH="1">
            <a:off x="219034" y="0"/>
            <a:ext cx="1213866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3E8D1C-B4B0-4270-BF60-0AB071A5B57A}"/>
              </a:ext>
            </a:extLst>
          </p:cNvPr>
          <p:cNvGrpSpPr/>
          <p:nvPr userDrawn="1"/>
        </p:nvGrpSpPr>
        <p:grpSpPr>
          <a:xfrm rot="20249292" flipH="1" flipV="1">
            <a:off x="1806350" y="3007857"/>
            <a:ext cx="303915" cy="1013819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id="{01E654A2-A845-4D9C-AC7E-DD1A1FB316D8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5" name="Trapezoid 94">
              <a:extLst>
                <a:ext uri="{FF2B5EF4-FFF2-40B4-BE49-F238E27FC236}">
                  <a16:creationId xmlns:a16="http://schemas.microsoft.com/office/drawing/2014/main" id="{49392ED5-842E-4BB8-9F02-6F05DBDAC68A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7416A9-09BE-4355-8142-7849BBC59832}"/>
              </a:ext>
            </a:extLst>
          </p:cNvPr>
          <p:cNvGrpSpPr/>
          <p:nvPr userDrawn="1"/>
        </p:nvGrpSpPr>
        <p:grpSpPr>
          <a:xfrm rot="15704020" flipH="1" flipV="1">
            <a:off x="1955044" y="3916160"/>
            <a:ext cx="340169" cy="255128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1F29D26-D2C3-4D21-B19D-E7708FC9FF28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AB344E1-E2AB-4438-8DF4-30253B57B63D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E38B58-01FE-4D5B-B52B-DF7FB23D2B2C}"/>
              </a:ext>
            </a:extLst>
          </p:cNvPr>
          <p:cNvGrpSpPr/>
          <p:nvPr userDrawn="1"/>
        </p:nvGrpSpPr>
        <p:grpSpPr>
          <a:xfrm rot="17572368" flipH="1">
            <a:off x="1049674" y="1686977"/>
            <a:ext cx="487113" cy="1276090"/>
            <a:chOff x="391499" y="630207"/>
            <a:chExt cx="531848" cy="159319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DC60DCB-AA80-49A7-A330-6DEA44AF3C32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126044E-368C-440B-B94F-7A414E81ED0E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09EA3D-BF09-4750-8B89-52062CCAA8D8}"/>
              </a:ext>
            </a:extLst>
          </p:cNvPr>
          <p:cNvGrpSpPr/>
          <p:nvPr userDrawn="1"/>
        </p:nvGrpSpPr>
        <p:grpSpPr>
          <a:xfrm rot="9737426" flipH="1">
            <a:off x="1568363" y="2624217"/>
            <a:ext cx="385845" cy="514460"/>
            <a:chOff x="121429" y="411151"/>
            <a:chExt cx="607375" cy="6073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CD88CA8-507A-4052-B3D1-5825B8BBAFFC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BC079D-A9B7-4437-8CA1-2DF8E7A33A14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8F9EC3F-3387-4CF3-A03F-AC9058376362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C56068D-EB7D-490A-87C5-924066AB69B5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3646BA1-CE2A-4CBB-97E9-9222C9AD8E3F}"/>
              </a:ext>
            </a:extLst>
          </p:cNvPr>
          <p:cNvGrpSpPr/>
          <p:nvPr userDrawn="1"/>
        </p:nvGrpSpPr>
        <p:grpSpPr>
          <a:xfrm rot="9743765" flipH="1">
            <a:off x="636782" y="392926"/>
            <a:ext cx="344946" cy="1377757"/>
            <a:chOff x="391499" y="630207"/>
            <a:chExt cx="531845" cy="159319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DE287937-2334-4531-AC46-A7DC53F51BD5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1EE65D8-6FBD-4080-AA95-429B44E248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6227990C-BB00-45E1-9810-8A586B2334D7}"/>
              </a:ext>
            </a:extLst>
          </p:cNvPr>
          <p:cNvSpPr/>
          <p:nvPr userDrawn="1"/>
        </p:nvSpPr>
        <p:spPr>
          <a:xfrm rot="10800000" flipH="1">
            <a:off x="560807" y="1420860"/>
            <a:ext cx="463971" cy="61862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FC309BA-165E-4651-AC85-AA6CD5F0458E}"/>
              </a:ext>
            </a:extLst>
          </p:cNvPr>
          <p:cNvSpPr/>
          <p:nvPr userDrawn="1"/>
        </p:nvSpPr>
        <p:spPr>
          <a:xfrm rot="10800000" flipH="1">
            <a:off x="610846" y="1487577"/>
            <a:ext cx="363894" cy="485192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4C48116-DF0F-4187-A190-7F66C44BF701}"/>
              </a:ext>
            </a:extLst>
          </p:cNvPr>
          <p:cNvSpPr/>
          <p:nvPr userDrawn="1"/>
        </p:nvSpPr>
        <p:spPr>
          <a:xfrm rot="10800000" flipH="1">
            <a:off x="702003" y="1609751"/>
            <a:ext cx="181582" cy="240845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CB88625-BD84-4AC0-8A04-F9D426252DC6}"/>
              </a:ext>
            </a:extLst>
          </p:cNvPr>
          <p:cNvSpPr/>
          <p:nvPr userDrawn="1"/>
        </p:nvSpPr>
        <p:spPr>
          <a:xfrm rot="10800000" flipH="1">
            <a:off x="762573" y="1689879"/>
            <a:ext cx="60441" cy="8058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id="{FDB0D61A-55FF-42B8-B442-7B044B1376C5}"/>
              </a:ext>
            </a:extLst>
          </p:cNvPr>
          <p:cNvSpPr/>
          <p:nvPr userDrawn="1"/>
        </p:nvSpPr>
        <p:spPr>
          <a:xfrm rot="10800000" flipH="1">
            <a:off x="358704" y="255586"/>
            <a:ext cx="934526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id="{18A1D6DB-506D-44F9-B480-A76B310C3E71}"/>
              </a:ext>
            </a:extLst>
          </p:cNvPr>
          <p:cNvSpPr/>
          <p:nvPr userDrawn="1"/>
        </p:nvSpPr>
        <p:spPr>
          <a:xfrm rot="10800000" flipH="1">
            <a:off x="480723" y="322185"/>
            <a:ext cx="690490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50F240-F8DE-4A86-B350-32B373D2B6BC}"/>
              </a:ext>
            </a:extLst>
          </p:cNvPr>
          <p:cNvSpPr txBox="1"/>
          <p:nvPr userDrawn="1"/>
        </p:nvSpPr>
        <p:spPr>
          <a:xfrm>
            <a:off x="219034" y="6035759"/>
            <a:ext cx="2575581" cy="500056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05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0AE5792-052C-425C-AEBF-0DF8BD95BBA5}"/>
              </a:ext>
            </a:extLst>
          </p:cNvPr>
          <p:cNvSpPr txBox="1"/>
          <p:nvPr userDrawn="1"/>
        </p:nvSpPr>
        <p:spPr>
          <a:xfrm>
            <a:off x="1614926" y="5199162"/>
            <a:ext cx="608679" cy="689415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05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5B43318-2DB8-4BB3-B9A0-1354FEE4DB4F}"/>
              </a:ext>
            </a:extLst>
          </p:cNvPr>
          <p:cNvGrpSpPr/>
          <p:nvPr userDrawn="1"/>
        </p:nvGrpSpPr>
        <p:grpSpPr>
          <a:xfrm>
            <a:off x="835966" y="213821"/>
            <a:ext cx="1205310" cy="1447031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934DCFA-D112-40A3-AF10-E7F0DCB664A9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D1301E3-DB0A-4D14-8837-E77509D7406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F2E27B1-7A75-4322-A01B-69D10FEB32AE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A179398-E96C-4ADE-99E3-9230E765D534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5EAAF5-9297-42F1-BF31-33670B897310}"/>
              </a:ext>
            </a:extLst>
          </p:cNvPr>
          <p:cNvGrpSpPr/>
          <p:nvPr userDrawn="1"/>
        </p:nvGrpSpPr>
        <p:grpSpPr>
          <a:xfrm rot="15300000">
            <a:off x="1361404" y="4658424"/>
            <a:ext cx="912206" cy="61601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6A0FEE-3790-480E-AA13-354BBE7CEFD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05E6556-C66E-421B-B7D3-709644D56DDA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6513AB7-70B6-41AE-BAF5-4E84C65AB25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56123C7-5F64-4F5E-94DF-CE50049E0840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51BEBA6-51A0-40FD-A445-F1CF56E3FB1A}"/>
              </a:ext>
            </a:extLst>
          </p:cNvPr>
          <p:cNvSpPr/>
          <p:nvPr userDrawn="1"/>
        </p:nvSpPr>
        <p:spPr>
          <a:xfrm>
            <a:off x="2233570" y="369490"/>
            <a:ext cx="467936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25779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1884" y="0"/>
            <a:ext cx="7220236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1400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8395" y="659466"/>
            <a:ext cx="416721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9784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1424D9-1201-489D-8759-802BEB428968}"/>
              </a:ext>
            </a:extLst>
          </p:cNvPr>
          <p:cNvSpPr/>
          <p:nvPr userDrawn="1"/>
        </p:nvSpPr>
        <p:spPr>
          <a:xfrm>
            <a:off x="606351" y="3753256"/>
            <a:ext cx="2357438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9144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3D867-D133-48FC-B3C8-A5F667B90D58}"/>
              </a:ext>
            </a:extLst>
          </p:cNvPr>
          <p:cNvSpPr/>
          <p:nvPr userDrawn="1"/>
        </p:nvSpPr>
        <p:spPr>
          <a:xfrm>
            <a:off x="614362" y="1762125"/>
            <a:ext cx="2357438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6716" y="1883517"/>
            <a:ext cx="2216708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12855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9144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9144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99505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3873382" y="635635"/>
            <a:ext cx="4784843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2474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FF0C7903-447C-47EA-9F0F-27FB0FA66D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4849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FA8E757-7AA1-46D7-830D-82A7BA139E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4501497" y="665147"/>
            <a:ext cx="4285716" cy="5876452"/>
          </a:xfrm>
          <a:custGeom>
            <a:avLst/>
            <a:gdLst>
              <a:gd name="connsiteX0" fmla="*/ 4336617 w 5408405"/>
              <a:gd name="connsiteY0" fmla="*/ 2979311 h 5561888"/>
              <a:gd name="connsiteX1" fmla="*/ 4337062 w 5408405"/>
              <a:gd name="connsiteY1" fmla="*/ 2980996 h 5561888"/>
              <a:gd name="connsiteX2" fmla="*/ 4335592 w 5408405"/>
              <a:gd name="connsiteY2" fmla="*/ 2981017 h 5561888"/>
              <a:gd name="connsiteX3" fmla="*/ 1888921 w 5408405"/>
              <a:gd name="connsiteY3" fmla="*/ 2261506 h 5561888"/>
              <a:gd name="connsiteX4" fmla="*/ 1889365 w 5408405"/>
              <a:gd name="connsiteY4" fmla="*/ 2263191 h 5561888"/>
              <a:gd name="connsiteX5" fmla="*/ 1887895 w 5408405"/>
              <a:gd name="connsiteY5" fmla="*/ 2263212 h 5561888"/>
              <a:gd name="connsiteX6" fmla="*/ 3291650 w 5408405"/>
              <a:gd name="connsiteY6" fmla="*/ 1876983 h 5561888"/>
              <a:gd name="connsiteX7" fmla="*/ 2384076 w 5408405"/>
              <a:gd name="connsiteY7" fmla="*/ 3290419 h 5561888"/>
              <a:gd name="connsiteX8" fmla="*/ 3291650 w 5408405"/>
              <a:gd name="connsiteY8" fmla="*/ 3290419 h 5561888"/>
              <a:gd name="connsiteX9" fmla="*/ 4585316 w 5408405"/>
              <a:gd name="connsiteY9" fmla="*/ 91 h 5561888"/>
              <a:gd name="connsiteX10" fmla="*/ 4597631 w 5408405"/>
              <a:gd name="connsiteY10" fmla="*/ 4688 h 5561888"/>
              <a:gd name="connsiteX11" fmla="*/ 4597631 w 5408405"/>
              <a:gd name="connsiteY11" fmla="*/ 129174 h 5561888"/>
              <a:gd name="connsiteX12" fmla="*/ 4718305 w 5408405"/>
              <a:gd name="connsiteY12" fmla="*/ 117857 h 5561888"/>
              <a:gd name="connsiteX13" fmla="*/ 4838978 w 5408405"/>
              <a:gd name="connsiteY13" fmla="*/ 114085 h 5561888"/>
              <a:gd name="connsiteX14" fmla="*/ 4827665 w 5408405"/>
              <a:gd name="connsiteY14" fmla="*/ 166897 h 5561888"/>
              <a:gd name="connsiteX15" fmla="*/ 4895544 w 5408405"/>
              <a:gd name="connsiteY15" fmla="*/ 246116 h 5561888"/>
              <a:gd name="connsiteX16" fmla="*/ 5001133 w 5408405"/>
              <a:gd name="connsiteY16" fmla="*/ 193303 h 5561888"/>
              <a:gd name="connsiteX17" fmla="*/ 5061469 w 5408405"/>
              <a:gd name="connsiteY17" fmla="*/ 129174 h 5561888"/>
              <a:gd name="connsiteX18" fmla="*/ 5102951 w 5408405"/>
              <a:gd name="connsiteY18" fmla="*/ 136719 h 5561888"/>
              <a:gd name="connsiteX19" fmla="*/ 5110493 w 5408405"/>
              <a:gd name="connsiteY19" fmla="*/ 170670 h 5561888"/>
              <a:gd name="connsiteX20" fmla="*/ 5053927 w 5408405"/>
              <a:gd name="connsiteY20" fmla="*/ 246116 h 5561888"/>
              <a:gd name="connsiteX21" fmla="*/ 4978506 w 5408405"/>
              <a:gd name="connsiteY21" fmla="*/ 295156 h 5561888"/>
              <a:gd name="connsiteX22" fmla="*/ 4959651 w 5408405"/>
              <a:gd name="connsiteY22" fmla="*/ 347968 h 5561888"/>
              <a:gd name="connsiteX23" fmla="*/ 5019988 w 5408405"/>
              <a:gd name="connsiteY23" fmla="*/ 517722 h 5561888"/>
              <a:gd name="connsiteX24" fmla="*/ 5072782 w 5408405"/>
              <a:gd name="connsiteY24" fmla="*/ 562989 h 5561888"/>
              <a:gd name="connsiteX25" fmla="*/ 5151974 w 5408405"/>
              <a:gd name="connsiteY25" fmla="*/ 574306 h 5561888"/>
              <a:gd name="connsiteX26" fmla="*/ 5174600 w 5408405"/>
              <a:gd name="connsiteY26" fmla="*/ 638435 h 5561888"/>
              <a:gd name="connsiteX27" fmla="*/ 5125577 w 5408405"/>
              <a:gd name="connsiteY27" fmla="*/ 706337 h 5561888"/>
              <a:gd name="connsiteX28" fmla="*/ 5084096 w 5408405"/>
              <a:gd name="connsiteY28" fmla="*/ 845912 h 5561888"/>
              <a:gd name="connsiteX29" fmla="*/ 5148203 w 5408405"/>
              <a:gd name="connsiteY29" fmla="*/ 921358 h 5561888"/>
              <a:gd name="connsiteX30" fmla="*/ 5231166 w 5408405"/>
              <a:gd name="connsiteY30" fmla="*/ 943992 h 5561888"/>
              <a:gd name="connsiteX31" fmla="*/ 5174600 w 5408405"/>
              <a:gd name="connsiteY31" fmla="*/ 1008121 h 5561888"/>
              <a:gd name="connsiteX32" fmla="*/ 5261334 w 5408405"/>
              <a:gd name="connsiteY32" fmla="*/ 1045844 h 5561888"/>
              <a:gd name="connsiteX33" fmla="*/ 5393321 w 5408405"/>
              <a:gd name="connsiteY33" fmla="*/ 1102429 h 5561888"/>
              <a:gd name="connsiteX34" fmla="*/ 5408405 w 5408405"/>
              <a:gd name="connsiteY34" fmla="*/ 1109973 h 5561888"/>
              <a:gd name="connsiteX35" fmla="*/ 5351839 w 5408405"/>
              <a:gd name="connsiteY35" fmla="*/ 1140152 h 5561888"/>
              <a:gd name="connsiteX36" fmla="*/ 5351839 w 5408405"/>
              <a:gd name="connsiteY36" fmla="*/ 1155241 h 5561888"/>
              <a:gd name="connsiteX37" fmla="*/ 5325442 w 5408405"/>
              <a:gd name="connsiteY37" fmla="*/ 1396668 h 5561888"/>
              <a:gd name="connsiteX38" fmla="*/ 5332984 w 5408405"/>
              <a:gd name="connsiteY38" fmla="*/ 1453253 h 5561888"/>
              <a:gd name="connsiteX39" fmla="*/ 5317900 w 5408405"/>
              <a:gd name="connsiteY39" fmla="*/ 1494748 h 5561888"/>
              <a:gd name="connsiteX40" fmla="*/ 5272648 w 5408405"/>
              <a:gd name="connsiteY40" fmla="*/ 1494748 h 5561888"/>
              <a:gd name="connsiteX41" fmla="*/ 5204769 w 5408405"/>
              <a:gd name="connsiteY41" fmla="*/ 1509837 h 5561888"/>
              <a:gd name="connsiteX42" fmla="*/ 5185914 w 5408405"/>
              <a:gd name="connsiteY42" fmla="*/ 1566422 h 5561888"/>
              <a:gd name="connsiteX43" fmla="*/ 5076554 w 5408405"/>
              <a:gd name="connsiteY43" fmla="*/ 1713542 h 5561888"/>
              <a:gd name="connsiteX44" fmla="*/ 5050156 w 5408405"/>
              <a:gd name="connsiteY44" fmla="*/ 1721086 h 5561888"/>
              <a:gd name="connsiteX45" fmla="*/ 4899314 w 5408405"/>
              <a:gd name="connsiteY45" fmla="*/ 1721086 h 5561888"/>
              <a:gd name="connsiteX46" fmla="*/ 4929483 w 5408405"/>
              <a:gd name="connsiteY46" fmla="*/ 1845572 h 5561888"/>
              <a:gd name="connsiteX47" fmla="*/ 4842749 w 5408405"/>
              <a:gd name="connsiteY47" fmla="*/ 1777671 h 5561888"/>
              <a:gd name="connsiteX48" fmla="*/ 4706992 w 5408405"/>
              <a:gd name="connsiteY48" fmla="*/ 1743720 h 5561888"/>
              <a:gd name="connsiteX49" fmla="*/ 4642884 w 5408405"/>
              <a:gd name="connsiteY49" fmla="*/ 1853117 h 5561888"/>
              <a:gd name="connsiteX50" fmla="*/ 4548608 w 5408405"/>
              <a:gd name="connsiteY50" fmla="*/ 1909701 h 5561888"/>
              <a:gd name="connsiteX51" fmla="*/ 4484500 w 5408405"/>
              <a:gd name="connsiteY51" fmla="*/ 1932335 h 5561888"/>
              <a:gd name="connsiteX52" fmla="*/ 4378911 w 5408405"/>
              <a:gd name="connsiteY52" fmla="*/ 1996464 h 5561888"/>
              <a:gd name="connsiteX53" fmla="*/ 4344972 w 5408405"/>
              <a:gd name="connsiteY53" fmla="*/ 2026643 h 5561888"/>
              <a:gd name="connsiteX54" fmla="*/ 4360056 w 5408405"/>
              <a:gd name="connsiteY54" fmla="*/ 2120951 h 5561888"/>
              <a:gd name="connsiteX55" fmla="*/ 4356285 w 5408405"/>
              <a:gd name="connsiteY55" fmla="*/ 2249209 h 5561888"/>
              <a:gd name="connsiteX56" fmla="*/ 4311032 w 5408405"/>
              <a:gd name="connsiteY56" fmla="*/ 2249209 h 5561888"/>
              <a:gd name="connsiteX57" fmla="*/ 4311032 w 5408405"/>
              <a:gd name="connsiteY57" fmla="*/ 2166218 h 5561888"/>
              <a:gd name="connsiteX58" fmla="*/ 4307261 w 5408405"/>
              <a:gd name="connsiteY58" fmla="*/ 2102089 h 5561888"/>
              <a:gd name="connsiteX59" fmla="*/ 4293453 w 5408405"/>
              <a:gd name="connsiteY59" fmla="*/ 2062720 h 5561888"/>
              <a:gd name="connsiteX60" fmla="*/ 4293453 w 5408405"/>
              <a:gd name="connsiteY60" fmla="*/ 2298718 h 5561888"/>
              <a:gd name="connsiteX61" fmla="*/ 4314960 w 5408405"/>
              <a:gd name="connsiteY61" fmla="*/ 2298021 h 5561888"/>
              <a:gd name="connsiteX62" fmla="*/ 4334595 w 5408405"/>
              <a:gd name="connsiteY62" fmla="*/ 2281553 h 5561888"/>
              <a:gd name="connsiteX63" fmla="*/ 4344746 w 5408405"/>
              <a:gd name="connsiteY63" fmla="*/ 2279636 h 5561888"/>
              <a:gd name="connsiteX64" fmla="*/ 4402848 w 5408405"/>
              <a:gd name="connsiteY64" fmla="*/ 2284326 h 5561888"/>
              <a:gd name="connsiteX65" fmla="*/ 4473289 w 5408405"/>
              <a:gd name="connsiteY65" fmla="*/ 2321185 h 5561888"/>
              <a:gd name="connsiteX66" fmla="*/ 4499740 w 5408405"/>
              <a:gd name="connsiteY66" fmla="*/ 2331640 h 5561888"/>
              <a:gd name="connsiteX67" fmla="*/ 4524595 w 5408405"/>
              <a:gd name="connsiteY67" fmla="*/ 2359469 h 5561888"/>
              <a:gd name="connsiteX68" fmla="*/ 4544622 w 5408405"/>
              <a:gd name="connsiteY68" fmla="*/ 2383765 h 5561888"/>
              <a:gd name="connsiteX69" fmla="*/ 4554292 w 5408405"/>
              <a:gd name="connsiteY69" fmla="*/ 2392027 h 5561888"/>
              <a:gd name="connsiteX70" fmla="*/ 4560549 w 5408405"/>
              <a:gd name="connsiteY70" fmla="*/ 2467954 h 5561888"/>
              <a:gd name="connsiteX71" fmla="*/ 4547398 w 5408405"/>
              <a:gd name="connsiteY71" fmla="*/ 2521373 h 5561888"/>
              <a:gd name="connsiteX72" fmla="*/ 4555843 w 5408405"/>
              <a:gd name="connsiteY72" fmla="*/ 2579321 h 5561888"/>
              <a:gd name="connsiteX73" fmla="*/ 4566049 w 5408405"/>
              <a:gd name="connsiteY73" fmla="*/ 2582191 h 5561888"/>
              <a:gd name="connsiteX74" fmla="*/ 4643312 w 5408405"/>
              <a:gd name="connsiteY74" fmla="*/ 2587849 h 5561888"/>
              <a:gd name="connsiteX75" fmla="*/ 4657728 w 5408405"/>
              <a:gd name="connsiteY75" fmla="*/ 2592463 h 5561888"/>
              <a:gd name="connsiteX76" fmla="*/ 4692721 w 5408405"/>
              <a:gd name="connsiteY76" fmla="*/ 2617179 h 5561888"/>
              <a:gd name="connsiteX77" fmla="*/ 4736105 w 5408405"/>
              <a:gd name="connsiteY77" fmla="*/ 2642990 h 5561888"/>
              <a:gd name="connsiteX78" fmla="*/ 4750038 w 5408405"/>
              <a:gd name="connsiteY78" fmla="*/ 2657785 h 5561888"/>
              <a:gd name="connsiteX79" fmla="*/ 4796763 w 5408405"/>
              <a:gd name="connsiteY79" fmla="*/ 2766142 h 5561888"/>
              <a:gd name="connsiteX80" fmla="*/ 4795690 w 5408405"/>
              <a:gd name="connsiteY80" fmla="*/ 2776927 h 5561888"/>
              <a:gd name="connsiteX81" fmla="*/ 4777160 w 5408405"/>
              <a:gd name="connsiteY81" fmla="*/ 2831008 h 5561888"/>
              <a:gd name="connsiteX82" fmla="*/ 4766623 w 5408405"/>
              <a:gd name="connsiteY82" fmla="*/ 2851481 h 5561888"/>
              <a:gd name="connsiteX83" fmla="*/ 4746650 w 5408405"/>
              <a:gd name="connsiteY83" fmla="*/ 2884036 h 5561888"/>
              <a:gd name="connsiteX84" fmla="*/ 4744682 w 5408405"/>
              <a:gd name="connsiteY84" fmla="*/ 2921163 h 5561888"/>
              <a:gd name="connsiteX85" fmla="*/ 4739063 w 5408405"/>
              <a:gd name="connsiteY85" fmla="*/ 2933424 h 5561888"/>
              <a:gd name="connsiteX86" fmla="*/ 4725645 w 5408405"/>
              <a:gd name="connsiteY86" fmla="*/ 2930966 h 5561888"/>
              <a:gd name="connsiteX87" fmla="*/ 4716608 w 5408405"/>
              <a:gd name="connsiteY87" fmla="*/ 2925688 h 5561888"/>
              <a:gd name="connsiteX88" fmla="*/ 4702811 w 5408405"/>
              <a:gd name="connsiteY88" fmla="*/ 2922861 h 5561888"/>
              <a:gd name="connsiteX89" fmla="*/ 4700569 w 5408405"/>
              <a:gd name="connsiteY89" fmla="*/ 2936054 h 5561888"/>
              <a:gd name="connsiteX90" fmla="*/ 4679798 w 5408405"/>
              <a:gd name="connsiteY90" fmla="*/ 2951264 h 5561888"/>
              <a:gd name="connsiteX91" fmla="*/ 4668381 w 5408405"/>
              <a:gd name="connsiteY91" fmla="*/ 2947211 h 5561888"/>
              <a:gd name="connsiteX92" fmla="*/ 4653498 w 5408405"/>
              <a:gd name="connsiteY92" fmla="*/ 2953973 h 5561888"/>
              <a:gd name="connsiteX93" fmla="*/ 4659646 w 5408405"/>
              <a:gd name="connsiteY93" fmla="*/ 2968262 h 5561888"/>
              <a:gd name="connsiteX94" fmla="*/ 4669796 w 5408405"/>
              <a:gd name="connsiteY94" fmla="*/ 2976183 h 5561888"/>
              <a:gd name="connsiteX95" fmla="*/ 4576498 w 5408405"/>
              <a:gd name="connsiteY95" fmla="*/ 2977532 h 5561888"/>
              <a:gd name="connsiteX96" fmla="*/ 4575299 w 5408405"/>
              <a:gd name="connsiteY96" fmla="*/ 2971067 h 5561888"/>
              <a:gd name="connsiteX97" fmla="*/ 4558476 w 5408405"/>
              <a:gd name="connsiteY97" fmla="*/ 2965284 h 5561888"/>
              <a:gd name="connsiteX98" fmla="*/ 4542988 w 5408405"/>
              <a:gd name="connsiteY98" fmla="*/ 2971454 h 5561888"/>
              <a:gd name="connsiteX99" fmla="*/ 4521364 w 5408405"/>
              <a:gd name="connsiteY99" fmla="*/ 2964532 h 5561888"/>
              <a:gd name="connsiteX100" fmla="*/ 4451694 w 5408405"/>
              <a:gd name="connsiteY100" fmla="*/ 2942625 h 5561888"/>
              <a:gd name="connsiteX101" fmla="*/ 4436756 w 5408405"/>
              <a:gd name="connsiteY101" fmla="*/ 2944599 h 5561888"/>
              <a:gd name="connsiteX102" fmla="*/ 4440731 w 5408405"/>
              <a:gd name="connsiteY102" fmla="*/ 2926000 h 5561888"/>
              <a:gd name="connsiteX103" fmla="*/ 4442506 w 5408405"/>
              <a:gd name="connsiteY103" fmla="*/ 2924183 h 5561888"/>
              <a:gd name="connsiteX104" fmla="*/ 4433167 w 5408405"/>
              <a:gd name="connsiteY104" fmla="*/ 2892578 h 5561888"/>
              <a:gd name="connsiteX105" fmla="*/ 4405904 w 5408405"/>
              <a:gd name="connsiteY105" fmla="*/ 2863581 h 5561888"/>
              <a:gd name="connsiteX106" fmla="*/ 4376015 w 5408405"/>
              <a:gd name="connsiteY106" fmla="*/ 2814268 h 5561888"/>
              <a:gd name="connsiteX107" fmla="*/ 4373993 w 5408405"/>
              <a:gd name="connsiteY107" fmla="*/ 2794544 h 5561888"/>
              <a:gd name="connsiteX108" fmla="*/ 4366773 w 5408405"/>
              <a:gd name="connsiteY108" fmla="*/ 2738976 h 5561888"/>
              <a:gd name="connsiteX109" fmla="*/ 4375522 w 5408405"/>
              <a:gd name="connsiteY109" fmla="*/ 2719122 h 5561888"/>
              <a:gd name="connsiteX110" fmla="*/ 4416528 w 5408405"/>
              <a:gd name="connsiteY110" fmla="*/ 2642030 h 5561888"/>
              <a:gd name="connsiteX111" fmla="*/ 4403213 w 5408405"/>
              <a:gd name="connsiteY111" fmla="*/ 2629024 h 5561888"/>
              <a:gd name="connsiteX112" fmla="*/ 4386019 w 5408405"/>
              <a:gd name="connsiteY112" fmla="*/ 2642994 h 5561888"/>
              <a:gd name="connsiteX113" fmla="*/ 4382635 w 5408405"/>
              <a:gd name="connsiteY113" fmla="*/ 2660988 h 5561888"/>
              <a:gd name="connsiteX114" fmla="*/ 4373789 w 5408405"/>
              <a:gd name="connsiteY114" fmla="*/ 2672465 h 5561888"/>
              <a:gd name="connsiteX115" fmla="*/ 4364670 w 5408405"/>
              <a:gd name="connsiteY115" fmla="*/ 2660006 h 5561888"/>
              <a:gd name="connsiteX116" fmla="*/ 4365083 w 5408405"/>
              <a:gd name="connsiteY116" fmla="*/ 2643843 h 5561888"/>
              <a:gd name="connsiteX117" fmla="*/ 4349279 w 5408405"/>
              <a:gd name="connsiteY117" fmla="*/ 2622489 h 5561888"/>
              <a:gd name="connsiteX118" fmla="*/ 4336940 w 5408405"/>
              <a:gd name="connsiteY118" fmla="*/ 2642385 h 5561888"/>
              <a:gd name="connsiteX119" fmla="*/ 4334807 w 5408405"/>
              <a:gd name="connsiteY119" fmla="*/ 2665152 h 5561888"/>
              <a:gd name="connsiteX120" fmla="*/ 4315109 w 5408405"/>
              <a:gd name="connsiteY120" fmla="*/ 2669577 h 5561888"/>
              <a:gd name="connsiteX121" fmla="*/ 4293624 w 5408405"/>
              <a:gd name="connsiteY121" fmla="*/ 2622557 h 5561888"/>
              <a:gd name="connsiteX122" fmla="*/ 4293453 w 5408405"/>
              <a:gd name="connsiteY122" fmla="*/ 2622155 h 5561888"/>
              <a:gd name="connsiteX123" fmla="*/ 4293453 w 5408405"/>
              <a:gd name="connsiteY123" fmla="*/ 3290419 h 5561888"/>
              <a:gd name="connsiteX124" fmla="*/ 4819151 w 5408405"/>
              <a:gd name="connsiteY124" fmla="*/ 3290419 h 5561888"/>
              <a:gd name="connsiteX125" fmla="*/ 4618033 w 5408405"/>
              <a:gd name="connsiteY125" fmla="*/ 3783581 h 5561888"/>
              <a:gd name="connsiteX126" fmla="*/ 4631595 w 5408405"/>
              <a:gd name="connsiteY126" fmla="*/ 3794382 h 5561888"/>
              <a:gd name="connsiteX127" fmla="*/ 4653185 w 5408405"/>
              <a:gd name="connsiteY127" fmla="*/ 3834503 h 5561888"/>
              <a:gd name="connsiteX128" fmla="*/ 4695406 w 5408405"/>
              <a:gd name="connsiteY128" fmla="*/ 3937672 h 5561888"/>
              <a:gd name="connsiteX129" fmla="*/ 4749142 w 5408405"/>
              <a:gd name="connsiteY129" fmla="*/ 4037020 h 5561888"/>
              <a:gd name="connsiteX130" fmla="*/ 4833584 w 5408405"/>
              <a:gd name="connsiteY130" fmla="*/ 4121084 h 5561888"/>
              <a:gd name="connsiteX131" fmla="*/ 4833584 w 5408405"/>
              <a:gd name="connsiteY131" fmla="*/ 4258643 h 5561888"/>
              <a:gd name="connsiteX132" fmla="*/ 4787525 w 5408405"/>
              <a:gd name="connsiteY132" fmla="*/ 4312138 h 5561888"/>
              <a:gd name="connsiteX133" fmla="*/ 4703083 w 5408405"/>
              <a:gd name="connsiteY133" fmla="*/ 4365633 h 5561888"/>
              <a:gd name="connsiteX134" fmla="*/ 4603288 w 5408405"/>
              <a:gd name="connsiteY134" fmla="*/ 4380917 h 5561888"/>
              <a:gd name="connsiteX135" fmla="*/ 4488139 w 5408405"/>
              <a:gd name="connsiteY135" fmla="*/ 4273927 h 5561888"/>
              <a:gd name="connsiteX136" fmla="*/ 4465110 w 5408405"/>
              <a:gd name="connsiteY136" fmla="*/ 4231895 h 5561888"/>
              <a:gd name="connsiteX137" fmla="*/ 4463971 w 5408405"/>
              <a:gd name="connsiteY137" fmla="*/ 4193386 h 5561888"/>
              <a:gd name="connsiteX138" fmla="*/ 4454229 w 5408405"/>
              <a:gd name="connsiteY138" fmla="*/ 4178157 h 5561888"/>
              <a:gd name="connsiteX139" fmla="*/ 4293453 w 5408405"/>
              <a:gd name="connsiteY139" fmla="*/ 4178157 h 5561888"/>
              <a:gd name="connsiteX140" fmla="*/ 4293453 w 5408405"/>
              <a:gd name="connsiteY140" fmla="*/ 4857600 h 5561888"/>
              <a:gd name="connsiteX141" fmla="*/ 3291650 w 5408405"/>
              <a:gd name="connsiteY141" fmla="*/ 4857600 h 5561888"/>
              <a:gd name="connsiteX142" fmla="*/ 3291650 w 5408405"/>
              <a:gd name="connsiteY142" fmla="*/ 4178157 h 5561888"/>
              <a:gd name="connsiteX143" fmla="*/ 2897583 w 5408405"/>
              <a:gd name="connsiteY143" fmla="*/ 4178157 h 5561888"/>
              <a:gd name="connsiteX144" fmla="*/ 2899933 w 5408405"/>
              <a:gd name="connsiteY144" fmla="*/ 4187858 h 5561888"/>
              <a:gd name="connsiteX145" fmla="*/ 2922554 w 5408405"/>
              <a:gd name="connsiteY145" fmla="*/ 4233043 h 5561888"/>
              <a:gd name="connsiteX146" fmla="*/ 2922554 w 5408405"/>
              <a:gd name="connsiteY146" fmla="*/ 4255635 h 5561888"/>
              <a:gd name="connsiteX147" fmla="*/ 2903703 w 5408405"/>
              <a:gd name="connsiteY147" fmla="*/ 4306468 h 5561888"/>
              <a:gd name="connsiteX148" fmla="*/ 2877312 w 5408405"/>
              <a:gd name="connsiteY148" fmla="*/ 4389306 h 5561888"/>
              <a:gd name="connsiteX149" fmla="*/ 2854690 w 5408405"/>
              <a:gd name="connsiteY149" fmla="*/ 4419429 h 5561888"/>
              <a:gd name="connsiteX150" fmla="*/ 2818873 w 5408405"/>
              <a:gd name="connsiteY150" fmla="*/ 4449552 h 5561888"/>
              <a:gd name="connsiteX151" fmla="*/ 2786827 w 5408405"/>
              <a:gd name="connsiteY151" fmla="*/ 4466497 h 5561888"/>
              <a:gd name="connsiteX152" fmla="*/ 2668065 w 5408405"/>
              <a:gd name="connsiteY152" fmla="*/ 4492854 h 5561888"/>
              <a:gd name="connsiteX153" fmla="*/ 2607742 w 5408405"/>
              <a:gd name="connsiteY153" fmla="*/ 4490972 h 5561888"/>
              <a:gd name="connsiteX154" fmla="*/ 2513486 w 5408405"/>
              <a:gd name="connsiteY154" fmla="*/ 4417547 h 5561888"/>
              <a:gd name="connsiteX155" fmla="*/ 2507831 w 5408405"/>
              <a:gd name="connsiteY155" fmla="*/ 4372362 h 5561888"/>
              <a:gd name="connsiteX156" fmla="*/ 2505946 w 5408405"/>
              <a:gd name="connsiteY156" fmla="*/ 4353535 h 5561888"/>
              <a:gd name="connsiteX157" fmla="*/ 2496520 w 5408405"/>
              <a:gd name="connsiteY157" fmla="*/ 4302702 h 5561888"/>
              <a:gd name="connsiteX158" fmla="*/ 2490865 w 5408405"/>
              <a:gd name="connsiteY158" fmla="*/ 4278227 h 5561888"/>
              <a:gd name="connsiteX159" fmla="*/ 2492750 w 5408405"/>
              <a:gd name="connsiteY159" fmla="*/ 4246222 h 5561888"/>
              <a:gd name="connsiteX160" fmla="*/ 2505946 w 5408405"/>
              <a:gd name="connsiteY160" fmla="*/ 4214216 h 5561888"/>
              <a:gd name="connsiteX161" fmla="*/ 2519389 w 5408405"/>
              <a:gd name="connsiteY161" fmla="*/ 4178157 h 5561888"/>
              <a:gd name="connsiteX162" fmla="*/ 1895054 w 5408405"/>
              <a:gd name="connsiteY162" fmla="*/ 4178157 h 5561888"/>
              <a:gd name="connsiteX163" fmla="*/ 1904034 w 5408405"/>
              <a:gd name="connsiteY163" fmla="*/ 4212935 h 5561888"/>
              <a:gd name="connsiteX164" fmla="*/ 1913368 w 5408405"/>
              <a:gd name="connsiteY164" fmla="*/ 4235094 h 5561888"/>
              <a:gd name="connsiteX165" fmla="*/ 1897032 w 5408405"/>
              <a:gd name="connsiteY165" fmla="*/ 4308568 h 5561888"/>
              <a:gd name="connsiteX166" fmla="*/ 1887698 w 5408405"/>
              <a:gd name="connsiteY166" fmla="*/ 4331893 h 5561888"/>
              <a:gd name="connsiteX167" fmla="*/ 1886531 w 5408405"/>
              <a:gd name="connsiteY167" fmla="*/ 4371546 h 5561888"/>
              <a:gd name="connsiteX168" fmla="*/ 1908701 w 5408405"/>
              <a:gd name="connsiteY168" fmla="*/ 4405367 h 5561888"/>
              <a:gd name="connsiteX169" fmla="*/ 1929704 w 5408405"/>
              <a:gd name="connsiteY169" fmla="*/ 4469511 h 5561888"/>
              <a:gd name="connsiteX170" fmla="*/ 1921536 w 5408405"/>
              <a:gd name="connsiteY170" fmla="*/ 4497501 h 5561888"/>
              <a:gd name="connsiteX171" fmla="*/ 1915702 w 5408405"/>
              <a:gd name="connsiteY171" fmla="*/ 4519659 h 5561888"/>
              <a:gd name="connsiteX172" fmla="*/ 1885364 w 5408405"/>
              <a:gd name="connsiteY172" fmla="*/ 4510329 h 5561888"/>
              <a:gd name="connsiteX173" fmla="*/ 1867862 w 5408405"/>
              <a:gd name="connsiteY173" fmla="*/ 4478841 h 5561888"/>
              <a:gd name="connsiteX174" fmla="*/ 1816521 w 5408405"/>
              <a:gd name="connsiteY174" fmla="*/ 4538320 h 5561888"/>
              <a:gd name="connsiteX175" fmla="*/ 1828189 w 5408405"/>
              <a:gd name="connsiteY175" fmla="*/ 4568642 h 5561888"/>
              <a:gd name="connsiteX176" fmla="*/ 1858527 w 5408405"/>
              <a:gd name="connsiteY176" fmla="*/ 4597798 h 5561888"/>
              <a:gd name="connsiteX177" fmla="*/ 1877196 w 5408405"/>
              <a:gd name="connsiteY177" fmla="*/ 4635118 h 5561888"/>
              <a:gd name="connsiteX178" fmla="*/ 1852693 w 5408405"/>
              <a:gd name="connsiteY178" fmla="*/ 4654945 h 5561888"/>
              <a:gd name="connsiteX179" fmla="*/ 1825855 w 5408405"/>
              <a:gd name="connsiteY179" fmla="*/ 4679436 h 5561888"/>
              <a:gd name="connsiteX180" fmla="*/ 1822355 w 5408405"/>
              <a:gd name="connsiteY180" fmla="*/ 4720255 h 5561888"/>
              <a:gd name="connsiteX181" fmla="*/ 1781516 w 5408405"/>
              <a:gd name="connsiteY181" fmla="*/ 4703927 h 5561888"/>
              <a:gd name="connsiteX182" fmla="*/ 1766347 w 5408405"/>
              <a:gd name="connsiteY182" fmla="*/ 4692265 h 5561888"/>
              <a:gd name="connsiteX183" fmla="*/ 1743010 w 5408405"/>
              <a:gd name="connsiteY183" fmla="*/ 4693431 h 5561888"/>
              <a:gd name="connsiteX184" fmla="*/ 1743010 w 5408405"/>
              <a:gd name="connsiteY184" fmla="*/ 4714424 h 5561888"/>
              <a:gd name="connsiteX185" fmla="*/ 1741843 w 5408405"/>
              <a:gd name="connsiteY185" fmla="*/ 4745912 h 5561888"/>
              <a:gd name="connsiteX186" fmla="*/ 1708005 w 5408405"/>
              <a:gd name="connsiteY186" fmla="*/ 4742414 h 5561888"/>
              <a:gd name="connsiteX187" fmla="*/ 1702171 w 5408405"/>
              <a:gd name="connsiteY187" fmla="*/ 4737749 h 5561888"/>
              <a:gd name="connsiteX188" fmla="*/ 1651997 w 5408405"/>
              <a:gd name="connsiteY188" fmla="*/ 4752910 h 5561888"/>
              <a:gd name="connsiteX189" fmla="*/ 1620492 w 5408405"/>
              <a:gd name="connsiteY189" fmla="*/ 4779734 h 5561888"/>
              <a:gd name="connsiteX190" fmla="*/ 1608824 w 5408405"/>
              <a:gd name="connsiteY190" fmla="*/ 4778567 h 5561888"/>
              <a:gd name="connsiteX191" fmla="*/ 1573819 w 5408405"/>
              <a:gd name="connsiteY191" fmla="*/ 4800726 h 5561888"/>
              <a:gd name="connsiteX192" fmla="*/ 1551649 w 5408405"/>
              <a:gd name="connsiteY192" fmla="*/ 4828716 h 5561888"/>
              <a:gd name="connsiteX193" fmla="*/ 1495640 w 5408405"/>
              <a:gd name="connsiteY193" fmla="*/ 4898691 h 5561888"/>
              <a:gd name="connsiteX194" fmla="*/ 1479305 w 5408405"/>
              <a:gd name="connsiteY194" fmla="*/ 4982661 h 5561888"/>
              <a:gd name="connsiteX195" fmla="*/ 1453634 w 5408405"/>
              <a:gd name="connsiteY195" fmla="*/ 5007153 h 5561888"/>
              <a:gd name="connsiteX196" fmla="*/ 1313614 w 5408405"/>
              <a:gd name="connsiteY196" fmla="*/ 4994324 h 5561888"/>
              <a:gd name="connsiteX197" fmla="*/ 1289110 w 5408405"/>
              <a:gd name="connsiteY197" fmla="*/ 4947674 h 5561888"/>
              <a:gd name="connsiteX198" fmla="*/ 1261106 w 5408405"/>
              <a:gd name="connsiteY198" fmla="*/ 4857873 h 5561888"/>
              <a:gd name="connsiteX199" fmla="*/ 1242437 w 5408405"/>
              <a:gd name="connsiteY199" fmla="*/ 4847376 h 5561888"/>
              <a:gd name="connsiteX200" fmla="*/ 1158424 w 5408405"/>
              <a:gd name="connsiteY200" fmla="*/ 4842711 h 5561888"/>
              <a:gd name="connsiteX201" fmla="*/ 1118752 w 5408405"/>
              <a:gd name="connsiteY201" fmla="*/ 4824051 h 5561888"/>
              <a:gd name="connsiteX202" fmla="*/ 1083747 w 5408405"/>
              <a:gd name="connsiteY202" fmla="*/ 4792562 h 5561888"/>
              <a:gd name="connsiteX203" fmla="*/ 1035907 w 5408405"/>
              <a:gd name="connsiteY203" fmla="*/ 4794895 h 5561888"/>
              <a:gd name="connsiteX204" fmla="*/ 988066 w 5408405"/>
              <a:gd name="connsiteY204" fmla="*/ 4777401 h 5561888"/>
              <a:gd name="connsiteX205" fmla="*/ 915722 w 5408405"/>
              <a:gd name="connsiteY205" fmla="*/ 4761074 h 5561888"/>
              <a:gd name="connsiteX206" fmla="*/ 865548 w 5408405"/>
              <a:gd name="connsiteY206" fmla="*/ 4818220 h 5561888"/>
              <a:gd name="connsiteX207" fmla="*/ 810707 w 5408405"/>
              <a:gd name="connsiteY207" fmla="*/ 4848543 h 5561888"/>
              <a:gd name="connsiteX208" fmla="*/ 871382 w 5408405"/>
              <a:gd name="connsiteY208" fmla="*/ 4748245 h 5561888"/>
              <a:gd name="connsiteX209" fmla="*/ 823542 w 5408405"/>
              <a:gd name="connsiteY209" fmla="*/ 4650280 h 5561888"/>
              <a:gd name="connsiteX210" fmla="*/ 751198 w 5408405"/>
              <a:gd name="connsiteY210" fmla="*/ 4589635 h 5561888"/>
              <a:gd name="connsiteX211" fmla="*/ 745364 w 5408405"/>
              <a:gd name="connsiteY211" fmla="*/ 4572141 h 5561888"/>
              <a:gd name="connsiteX212" fmla="*/ 712693 w 5408405"/>
              <a:gd name="connsiteY212" fmla="*/ 4558146 h 5561888"/>
              <a:gd name="connsiteX213" fmla="*/ 663685 w 5408405"/>
              <a:gd name="connsiteY213" fmla="*/ 4604796 h 5561888"/>
              <a:gd name="connsiteX214" fmla="*/ 633348 w 5408405"/>
              <a:gd name="connsiteY214" fmla="*/ 4615292 h 5561888"/>
              <a:gd name="connsiteX215" fmla="*/ 592508 w 5408405"/>
              <a:gd name="connsiteY215" fmla="*/ 4608295 h 5561888"/>
              <a:gd name="connsiteX216" fmla="*/ 572672 w 5408405"/>
              <a:gd name="connsiteY216" fmla="*/ 4621123 h 5561888"/>
              <a:gd name="connsiteX217" fmla="*/ 583174 w 5408405"/>
              <a:gd name="connsiteY217" fmla="*/ 4643282 h 5561888"/>
              <a:gd name="connsiteX218" fmla="*/ 604177 w 5408405"/>
              <a:gd name="connsiteY218" fmla="*/ 4652612 h 5561888"/>
              <a:gd name="connsiteX219" fmla="*/ 618179 w 5408405"/>
              <a:gd name="connsiteY219" fmla="*/ 4680602 h 5561888"/>
              <a:gd name="connsiteX220" fmla="*/ 663685 w 5408405"/>
              <a:gd name="connsiteY220" fmla="*/ 4770404 h 5561888"/>
              <a:gd name="connsiteX221" fmla="*/ 680021 w 5408405"/>
              <a:gd name="connsiteY221" fmla="*/ 4783232 h 5561888"/>
              <a:gd name="connsiteX222" fmla="*/ 657851 w 5408405"/>
              <a:gd name="connsiteY222" fmla="*/ 4797227 h 5561888"/>
              <a:gd name="connsiteX223" fmla="*/ 654351 w 5408405"/>
              <a:gd name="connsiteY223" fmla="*/ 4797227 h 5561888"/>
              <a:gd name="connsiteX224" fmla="*/ 632181 w 5408405"/>
              <a:gd name="connsiteY224" fmla="*/ 4836880 h 5561888"/>
              <a:gd name="connsiteX225" fmla="*/ 629847 w 5408405"/>
              <a:gd name="connsiteY225" fmla="*/ 4891694 h 5561888"/>
              <a:gd name="connsiteX226" fmla="*/ 610011 w 5408405"/>
              <a:gd name="connsiteY226" fmla="*/ 4968666 h 5561888"/>
              <a:gd name="connsiteX227" fmla="*/ 592508 w 5408405"/>
              <a:gd name="connsiteY227" fmla="*/ 4989659 h 5561888"/>
              <a:gd name="connsiteX228" fmla="*/ 544668 w 5408405"/>
              <a:gd name="connsiteY228" fmla="*/ 5050304 h 5561888"/>
              <a:gd name="connsiteX229" fmla="*/ 516664 w 5408405"/>
              <a:gd name="connsiteY229" fmla="*/ 5060800 h 5561888"/>
              <a:gd name="connsiteX230" fmla="*/ 401147 w 5408405"/>
              <a:gd name="connsiteY230" fmla="*/ 5094622 h 5561888"/>
              <a:gd name="connsiteX231" fmla="*/ 401147 w 5408405"/>
              <a:gd name="connsiteY231" fmla="*/ 5120279 h 5561888"/>
              <a:gd name="connsiteX232" fmla="*/ 431485 w 5408405"/>
              <a:gd name="connsiteY232" fmla="*/ 5123778 h 5561888"/>
              <a:gd name="connsiteX233" fmla="*/ 452488 w 5408405"/>
              <a:gd name="connsiteY233" fmla="*/ 5109783 h 5561888"/>
              <a:gd name="connsiteX234" fmla="*/ 472324 w 5408405"/>
              <a:gd name="connsiteY234" fmla="*/ 5107450 h 5561888"/>
              <a:gd name="connsiteX235" fmla="*/ 468824 w 5408405"/>
              <a:gd name="connsiteY235" fmla="*/ 5128443 h 5561888"/>
              <a:gd name="connsiteX236" fmla="*/ 452488 w 5408405"/>
              <a:gd name="connsiteY236" fmla="*/ 5143604 h 5561888"/>
              <a:gd name="connsiteX237" fmla="*/ 446654 w 5408405"/>
              <a:gd name="connsiteY237" fmla="*/ 5179758 h 5561888"/>
              <a:gd name="connsiteX238" fmla="*/ 478158 w 5408405"/>
              <a:gd name="connsiteY238" fmla="*/ 5172761 h 5561888"/>
              <a:gd name="connsiteX239" fmla="*/ 502662 w 5408405"/>
              <a:gd name="connsiteY239" fmla="*/ 5152934 h 5561888"/>
              <a:gd name="connsiteX240" fmla="*/ 525999 w 5408405"/>
              <a:gd name="connsiteY240" fmla="*/ 5168096 h 5561888"/>
              <a:gd name="connsiteX241" fmla="*/ 500328 w 5408405"/>
              <a:gd name="connsiteY241" fmla="*/ 5234572 h 5561888"/>
              <a:gd name="connsiteX242" fmla="*/ 500328 w 5408405"/>
              <a:gd name="connsiteY242" fmla="*/ 5298716 h 5561888"/>
              <a:gd name="connsiteX243" fmla="*/ 523665 w 5408405"/>
              <a:gd name="connsiteY243" fmla="*/ 5324373 h 5561888"/>
              <a:gd name="connsiteX244" fmla="*/ 530666 w 5408405"/>
              <a:gd name="connsiteY244" fmla="*/ 5337202 h 5561888"/>
              <a:gd name="connsiteX245" fmla="*/ 517831 w 5408405"/>
              <a:gd name="connsiteY245" fmla="*/ 5344200 h 5561888"/>
              <a:gd name="connsiteX246" fmla="*/ 493327 w 5408405"/>
              <a:gd name="connsiteY246" fmla="*/ 5367525 h 5561888"/>
              <a:gd name="connsiteX247" fmla="*/ 462989 w 5408405"/>
              <a:gd name="connsiteY247" fmla="*/ 5420006 h 5561888"/>
              <a:gd name="connsiteX248" fmla="*/ 461823 w 5408405"/>
              <a:gd name="connsiteY248" fmla="*/ 5447996 h 5561888"/>
              <a:gd name="connsiteX249" fmla="*/ 471157 w 5408405"/>
              <a:gd name="connsiteY249" fmla="*/ 5466656 h 5561888"/>
              <a:gd name="connsiteX250" fmla="*/ 451321 w 5408405"/>
              <a:gd name="connsiteY250" fmla="*/ 5479485 h 5561888"/>
              <a:gd name="connsiteX251" fmla="*/ 434985 w 5408405"/>
              <a:gd name="connsiteY251" fmla="*/ 5481817 h 5561888"/>
              <a:gd name="connsiteX252" fmla="*/ 415149 w 5408405"/>
              <a:gd name="connsiteY252" fmla="*/ 5529634 h 5561888"/>
              <a:gd name="connsiteX253" fmla="*/ 420983 w 5408405"/>
              <a:gd name="connsiteY253" fmla="*/ 5538964 h 5561888"/>
              <a:gd name="connsiteX254" fmla="*/ 419816 w 5408405"/>
              <a:gd name="connsiteY254" fmla="*/ 5559956 h 5561888"/>
              <a:gd name="connsiteX255" fmla="*/ 401147 w 5408405"/>
              <a:gd name="connsiteY255" fmla="*/ 5555291 h 5561888"/>
              <a:gd name="connsiteX256" fmla="*/ 389479 w 5408405"/>
              <a:gd name="connsiteY256" fmla="*/ 5540130 h 5561888"/>
              <a:gd name="connsiteX257" fmla="*/ 366142 w 5408405"/>
              <a:gd name="connsiteY257" fmla="*/ 5536631 h 5561888"/>
              <a:gd name="connsiteX258" fmla="*/ 294965 w 5408405"/>
              <a:gd name="connsiteY258" fmla="*/ 5555291 h 5561888"/>
              <a:gd name="connsiteX259" fmla="*/ 206285 w 5408405"/>
              <a:gd name="connsiteY259" fmla="*/ 5561122 h 5561888"/>
              <a:gd name="connsiteX260" fmla="*/ 185282 w 5408405"/>
              <a:gd name="connsiteY260" fmla="*/ 5550626 h 5561888"/>
              <a:gd name="connsiteX261" fmla="*/ 124607 w 5408405"/>
              <a:gd name="connsiteY261" fmla="*/ 5522636 h 5561888"/>
              <a:gd name="connsiteX262" fmla="*/ 112938 w 5408405"/>
              <a:gd name="connsiteY262" fmla="*/ 5514472 h 5561888"/>
              <a:gd name="connsiteX263" fmla="*/ 61597 w 5408405"/>
              <a:gd name="connsiteY263" fmla="*/ 5452661 h 5561888"/>
              <a:gd name="connsiteX264" fmla="*/ 30093 w 5408405"/>
              <a:gd name="connsiteY264" fmla="*/ 5347698 h 5561888"/>
              <a:gd name="connsiteX265" fmla="*/ 14924 w 5408405"/>
              <a:gd name="connsiteY265" fmla="*/ 5311544 h 5561888"/>
              <a:gd name="connsiteX266" fmla="*/ 18424 w 5408405"/>
              <a:gd name="connsiteY266" fmla="*/ 5260229 h 5561888"/>
              <a:gd name="connsiteX267" fmla="*/ 23092 w 5408405"/>
              <a:gd name="connsiteY267" fmla="*/ 5217078 h 5561888"/>
              <a:gd name="connsiteX268" fmla="*/ 21925 w 5408405"/>
              <a:gd name="connsiteY268" fmla="*/ 5199584 h 5561888"/>
              <a:gd name="connsiteX269" fmla="*/ 90768 w 5408405"/>
              <a:gd name="connsiteY269" fmla="*/ 5120279 h 5561888"/>
              <a:gd name="connsiteX270" fmla="*/ 156111 w 5408405"/>
              <a:gd name="connsiteY270" fmla="*/ 5081793 h 5561888"/>
              <a:gd name="connsiteX271" fmla="*/ 205118 w 5408405"/>
              <a:gd name="connsiteY271" fmla="*/ 5017649 h 5561888"/>
              <a:gd name="connsiteX272" fmla="*/ 198117 w 5408405"/>
              <a:gd name="connsiteY272" fmla="*/ 5004820 h 5561888"/>
              <a:gd name="connsiteX273" fmla="*/ 129274 w 5408405"/>
              <a:gd name="connsiteY273" fmla="*/ 4923183 h 5561888"/>
              <a:gd name="connsiteX274" fmla="*/ 119939 w 5408405"/>
              <a:gd name="connsiteY274" fmla="*/ 4904523 h 5561888"/>
              <a:gd name="connsiteX275" fmla="*/ 110604 w 5408405"/>
              <a:gd name="connsiteY275" fmla="*/ 4846210 h 5561888"/>
              <a:gd name="connsiteX276" fmla="*/ 94269 w 5408405"/>
              <a:gd name="connsiteY276" fmla="*/ 4778567 h 5561888"/>
              <a:gd name="connsiteX277" fmla="*/ 95436 w 5408405"/>
              <a:gd name="connsiteY277" fmla="*/ 4750577 h 5561888"/>
              <a:gd name="connsiteX278" fmla="*/ 157278 w 5408405"/>
              <a:gd name="connsiteY278" fmla="*/ 4600131 h 5561888"/>
              <a:gd name="connsiteX279" fmla="*/ 168946 w 5408405"/>
              <a:gd name="connsiteY279" fmla="*/ 4590801 h 5561888"/>
              <a:gd name="connsiteX280" fmla="*/ 240123 w 5408405"/>
              <a:gd name="connsiteY280" fmla="*/ 4556980 h 5561888"/>
              <a:gd name="connsiteX281" fmla="*/ 270461 w 5408405"/>
              <a:gd name="connsiteY281" fmla="*/ 4547650 h 5561888"/>
              <a:gd name="connsiteX282" fmla="*/ 321802 w 5408405"/>
              <a:gd name="connsiteY282" fmla="*/ 4535987 h 5561888"/>
              <a:gd name="connsiteX283" fmla="*/ 360308 w 5408405"/>
              <a:gd name="connsiteY283" fmla="*/ 4502166 h 5561888"/>
              <a:gd name="connsiteX284" fmla="*/ 388312 w 5408405"/>
              <a:gd name="connsiteY284" fmla="*/ 4511496 h 5561888"/>
              <a:gd name="connsiteX285" fmla="*/ 391812 w 5408405"/>
              <a:gd name="connsiteY285" fmla="*/ 4525491 h 5561888"/>
              <a:gd name="connsiteX286" fmla="*/ 402314 w 5408405"/>
              <a:gd name="connsiteY286" fmla="*/ 4541818 h 5561888"/>
              <a:gd name="connsiteX287" fmla="*/ 417483 w 5408405"/>
              <a:gd name="connsiteY287" fmla="*/ 4531322 h 5561888"/>
              <a:gd name="connsiteX288" fmla="*/ 452488 w 5408405"/>
              <a:gd name="connsiteY288" fmla="*/ 4537153 h 5561888"/>
              <a:gd name="connsiteX289" fmla="*/ 459489 w 5408405"/>
              <a:gd name="connsiteY289" fmla="*/ 4552315 h 5561888"/>
              <a:gd name="connsiteX290" fmla="*/ 480492 w 5408405"/>
              <a:gd name="connsiteY290" fmla="*/ 4560478 h 5561888"/>
              <a:gd name="connsiteX291" fmla="*/ 488660 w 5408405"/>
              <a:gd name="connsiteY291" fmla="*/ 4540652 h 5561888"/>
              <a:gd name="connsiteX292" fmla="*/ 521331 w 5408405"/>
              <a:gd name="connsiteY292" fmla="*/ 4399536 h 5561888"/>
              <a:gd name="connsiteX293" fmla="*/ 596009 w 5408405"/>
              <a:gd name="connsiteY293" fmla="*/ 4352885 h 5561888"/>
              <a:gd name="connsiteX294" fmla="*/ 607677 w 5408405"/>
              <a:gd name="connsiteY294" fmla="*/ 4333059 h 5561888"/>
              <a:gd name="connsiteX295" fmla="*/ 586674 w 5408405"/>
              <a:gd name="connsiteY295" fmla="*/ 4287575 h 5561888"/>
              <a:gd name="connsiteX296" fmla="*/ 591341 w 5408405"/>
              <a:gd name="connsiteY296" fmla="*/ 4267749 h 5561888"/>
              <a:gd name="connsiteX297" fmla="*/ 613511 w 5408405"/>
              <a:gd name="connsiteY297" fmla="*/ 4189610 h 5561888"/>
              <a:gd name="connsiteX298" fmla="*/ 596009 w 5408405"/>
              <a:gd name="connsiteY298" fmla="*/ 4181446 h 5561888"/>
              <a:gd name="connsiteX299" fmla="*/ 545835 w 5408405"/>
              <a:gd name="connsiteY299" fmla="*/ 4156955 h 5561888"/>
              <a:gd name="connsiteX300" fmla="*/ 563337 w 5408405"/>
              <a:gd name="connsiteY300" fmla="*/ 4103308 h 5561888"/>
              <a:gd name="connsiteX301" fmla="*/ 592508 w 5408405"/>
              <a:gd name="connsiteY301" fmla="*/ 4098643 h 5561888"/>
              <a:gd name="connsiteX302" fmla="*/ 617012 w 5408405"/>
              <a:gd name="connsiteY302" fmla="*/ 4054325 h 5561888"/>
              <a:gd name="connsiteX303" fmla="*/ 599509 w 5408405"/>
              <a:gd name="connsiteY303" fmla="*/ 4021670 h 5561888"/>
              <a:gd name="connsiteX304" fmla="*/ 578506 w 5408405"/>
              <a:gd name="connsiteY304" fmla="*/ 3990181 h 5561888"/>
              <a:gd name="connsiteX305" fmla="*/ 572672 w 5408405"/>
              <a:gd name="connsiteY305" fmla="*/ 3961025 h 5561888"/>
              <a:gd name="connsiteX306" fmla="*/ 598343 w 5408405"/>
              <a:gd name="connsiteY306" fmla="*/ 3955193 h 5561888"/>
              <a:gd name="connsiteX307" fmla="*/ 655518 w 5408405"/>
              <a:gd name="connsiteY307" fmla="*/ 3936533 h 5561888"/>
              <a:gd name="connsiteX308" fmla="*/ 660185 w 5408405"/>
              <a:gd name="connsiteY308" fmla="*/ 3906211 h 5561888"/>
              <a:gd name="connsiteX309" fmla="*/ 618179 w 5408405"/>
              <a:gd name="connsiteY309" fmla="*/ 3857228 h 5561888"/>
              <a:gd name="connsiteX310" fmla="*/ 593675 w 5408405"/>
              <a:gd name="connsiteY310" fmla="*/ 3769759 h 5561888"/>
              <a:gd name="connsiteX311" fmla="*/ 586674 w 5408405"/>
              <a:gd name="connsiteY311" fmla="*/ 3748767 h 5561888"/>
              <a:gd name="connsiteX312" fmla="*/ 554003 w 5408405"/>
              <a:gd name="connsiteY312" fmla="*/ 3724275 h 5561888"/>
              <a:gd name="connsiteX313" fmla="*/ 507329 w 5408405"/>
              <a:gd name="connsiteY313" fmla="*/ 3686955 h 5561888"/>
              <a:gd name="connsiteX314" fmla="*/ 490993 w 5408405"/>
              <a:gd name="connsiteY314" fmla="*/ 3713779 h 5561888"/>
              <a:gd name="connsiteX315" fmla="*/ 469990 w 5408405"/>
              <a:gd name="connsiteY315" fmla="*/ 3732439 h 5561888"/>
              <a:gd name="connsiteX316" fmla="*/ 432652 w 5408405"/>
              <a:gd name="connsiteY316" fmla="*/ 3712613 h 5561888"/>
              <a:gd name="connsiteX317" fmla="*/ 446654 w 5408405"/>
              <a:gd name="connsiteY317" fmla="*/ 3690454 h 5561888"/>
              <a:gd name="connsiteX318" fmla="*/ 461823 w 5408405"/>
              <a:gd name="connsiteY318" fmla="*/ 3672960 h 5561888"/>
              <a:gd name="connsiteX319" fmla="*/ 410482 w 5408405"/>
              <a:gd name="connsiteY319" fmla="*/ 3637973 h 5561888"/>
              <a:gd name="connsiteX320" fmla="*/ 382478 w 5408405"/>
              <a:gd name="connsiteY320" fmla="*/ 3649635 h 5561888"/>
              <a:gd name="connsiteX321" fmla="*/ 354474 w 5408405"/>
              <a:gd name="connsiteY321" fmla="*/ 3637973 h 5561888"/>
              <a:gd name="connsiteX322" fmla="*/ 357974 w 5408405"/>
              <a:gd name="connsiteY322" fmla="*/ 3609983 h 5561888"/>
              <a:gd name="connsiteX323" fmla="*/ 403481 w 5408405"/>
              <a:gd name="connsiteY323" fmla="*/ 3584325 h 5561888"/>
              <a:gd name="connsiteX324" fmla="*/ 431485 w 5408405"/>
              <a:gd name="connsiteY324" fmla="*/ 3528345 h 5561888"/>
              <a:gd name="connsiteX325" fmla="*/ 405814 w 5408405"/>
              <a:gd name="connsiteY325" fmla="*/ 3405889 h 5561888"/>
              <a:gd name="connsiteX326" fmla="*/ 388312 w 5408405"/>
              <a:gd name="connsiteY326" fmla="*/ 3388395 h 5561888"/>
              <a:gd name="connsiteX327" fmla="*/ 296132 w 5408405"/>
              <a:gd name="connsiteY327" fmla="*/ 3352241 h 5561888"/>
              <a:gd name="connsiteX328" fmla="*/ 370809 w 5408405"/>
              <a:gd name="connsiteY328" fmla="*/ 3348742 h 5561888"/>
              <a:gd name="connsiteX329" fmla="*/ 451321 w 5408405"/>
              <a:gd name="connsiteY329" fmla="*/ 3286931 h 5561888"/>
              <a:gd name="connsiteX330" fmla="*/ 426817 w 5408405"/>
              <a:gd name="connsiteY330" fmla="*/ 3249611 h 5561888"/>
              <a:gd name="connsiteX331" fmla="*/ 399980 w 5408405"/>
              <a:gd name="connsiteY331" fmla="*/ 3240281 h 5561888"/>
              <a:gd name="connsiteX332" fmla="*/ 437319 w 5408405"/>
              <a:gd name="connsiteY332" fmla="*/ 3226286 h 5561888"/>
              <a:gd name="connsiteX333" fmla="*/ 455988 w 5408405"/>
              <a:gd name="connsiteY333" fmla="*/ 3208792 h 5561888"/>
              <a:gd name="connsiteX334" fmla="*/ 430318 w 5408405"/>
              <a:gd name="connsiteY334" fmla="*/ 3122489 h 5561888"/>
              <a:gd name="connsiteX335" fmla="*/ 401147 w 5408405"/>
              <a:gd name="connsiteY335" fmla="*/ 3075839 h 5561888"/>
              <a:gd name="connsiteX336" fmla="*/ 390645 w 5408405"/>
              <a:gd name="connsiteY336" fmla="*/ 2998867 h 5561888"/>
              <a:gd name="connsiteX337" fmla="*/ 364975 w 5408405"/>
              <a:gd name="connsiteY337" fmla="*/ 2949884 h 5561888"/>
              <a:gd name="connsiteX338" fmla="*/ 352140 w 5408405"/>
              <a:gd name="connsiteY338" fmla="*/ 2947552 h 5561888"/>
              <a:gd name="connsiteX339" fmla="*/ 395313 w 5408405"/>
              <a:gd name="connsiteY339" fmla="*/ 2919562 h 5561888"/>
              <a:gd name="connsiteX340" fmla="*/ 433818 w 5408405"/>
              <a:gd name="connsiteY340" fmla="*/ 2882242 h 5561888"/>
              <a:gd name="connsiteX341" fmla="*/ 422150 w 5408405"/>
              <a:gd name="connsiteY341" fmla="*/ 2851919 h 5561888"/>
              <a:gd name="connsiteX342" fmla="*/ 396480 w 5408405"/>
              <a:gd name="connsiteY342" fmla="*/ 2818098 h 5561888"/>
              <a:gd name="connsiteX343" fmla="*/ 424484 w 5408405"/>
              <a:gd name="connsiteY343" fmla="*/ 2793607 h 5561888"/>
              <a:gd name="connsiteX344" fmla="*/ 436152 w 5408405"/>
              <a:gd name="connsiteY344" fmla="*/ 2784277 h 5561888"/>
              <a:gd name="connsiteX345" fmla="*/ 422150 w 5408405"/>
              <a:gd name="connsiteY345" fmla="*/ 2762118 h 5561888"/>
              <a:gd name="connsiteX346" fmla="*/ 404648 w 5408405"/>
              <a:gd name="connsiteY346" fmla="*/ 2717800 h 5561888"/>
              <a:gd name="connsiteX347" fmla="*/ 401147 w 5408405"/>
              <a:gd name="connsiteY347" fmla="*/ 2623334 h 5561888"/>
              <a:gd name="connsiteX348" fmla="*/ 403481 w 5408405"/>
              <a:gd name="connsiteY348" fmla="*/ 2597676 h 5561888"/>
              <a:gd name="connsiteX349" fmla="*/ 409315 w 5408405"/>
              <a:gd name="connsiteY349" fmla="*/ 2525369 h 5561888"/>
              <a:gd name="connsiteX350" fmla="*/ 422150 w 5408405"/>
              <a:gd name="connsiteY350" fmla="*/ 2510207 h 5561888"/>
              <a:gd name="connsiteX351" fmla="*/ 475825 w 5408405"/>
              <a:gd name="connsiteY351" fmla="*/ 2464724 h 5561888"/>
              <a:gd name="connsiteX352" fmla="*/ 485159 w 5408405"/>
              <a:gd name="connsiteY352" fmla="*/ 2448396 h 5561888"/>
              <a:gd name="connsiteX353" fmla="*/ 542334 w 5408405"/>
              <a:gd name="connsiteY353" fmla="*/ 2422738 h 5561888"/>
              <a:gd name="connsiteX354" fmla="*/ 584340 w 5408405"/>
              <a:gd name="connsiteY354" fmla="*/ 2404078 h 5561888"/>
              <a:gd name="connsiteX355" fmla="*/ 622846 w 5408405"/>
              <a:gd name="connsiteY355" fmla="*/ 2372590 h 5561888"/>
              <a:gd name="connsiteX356" fmla="*/ 641515 w 5408405"/>
              <a:gd name="connsiteY356" fmla="*/ 2345766 h 5561888"/>
              <a:gd name="connsiteX357" fmla="*/ 648517 w 5408405"/>
              <a:gd name="connsiteY357" fmla="*/ 2310778 h 5561888"/>
              <a:gd name="connsiteX358" fmla="*/ 642682 w 5408405"/>
              <a:gd name="connsiteY358" fmla="*/ 2293285 h 5561888"/>
              <a:gd name="connsiteX359" fmla="*/ 615845 w 5408405"/>
              <a:gd name="connsiteY359" fmla="*/ 2286287 h 5561888"/>
              <a:gd name="connsiteX360" fmla="*/ 597176 w 5408405"/>
              <a:gd name="connsiteY360" fmla="*/ 2248967 h 5561888"/>
              <a:gd name="connsiteX361" fmla="*/ 619346 w 5408405"/>
              <a:gd name="connsiteY361" fmla="*/ 2210481 h 5561888"/>
              <a:gd name="connsiteX362" fmla="*/ 657851 w 5408405"/>
              <a:gd name="connsiteY362" fmla="*/ 2198818 h 5561888"/>
              <a:gd name="connsiteX363" fmla="*/ 676521 w 5408405"/>
              <a:gd name="connsiteY363" fmla="*/ 2190654 h 5561888"/>
              <a:gd name="connsiteX364" fmla="*/ 668353 w 5408405"/>
              <a:gd name="connsiteY364" fmla="*/ 2153334 h 5561888"/>
              <a:gd name="connsiteX365" fmla="*/ 663685 w 5408405"/>
              <a:gd name="connsiteY365" fmla="*/ 2152168 h 5561888"/>
              <a:gd name="connsiteX366" fmla="*/ 635681 w 5408405"/>
              <a:gd name="connsiteY366" fmla="*/ 2139339 h 5561888"/>
              <a:gd name="connsiteX367" fmla="*/ 648517 w 5408405"/>
              <a:gd name="connsiteY367" fmla="*/ 2093855 h 5561888"/>
              <a:gd name="connsiteX368" fmla="*/ 683522 w 5408405"/>
              <a:gd name="connsiteY368" fmla="*/ 2071697 h 5561888"/>
              <a:gd name="connsiteX369" fmla="*/ 703358 w 5408405"/>
              <a:gd name="connsiteY369" fmla="*/ 2082193 h 5561888"/>
              <a:gd name="connsiteX370" fmla="*/ 711526 w 5408405"/>
              <a:gd name="connsiteY370" fmla="*/ 2091523 h 5561888"/>
              <a:gd name="connsiteX371" fmla="*/ 720860 w 5408405"/>
              <a:gd name="connsiteY371" fmla="*/ 2081027 h 5561888"/>
              <a:gd name="connsiteX372" fmla="*/ 723194 w 5408405"/>
              <a:gd name="connsiteY372" fmla="*/ 2055369 h 5561888"/>
              <a:gd name="connsiteX373" fmla="*/ 771034 w 5408405"/>
              <a:gd name="connsiteY373" fmla="*/ 2027379 h 5561888"/>
              <a:gd name="connsiteX374" fmla="*/ 779202 w 5408405"/>
              <a:gd name="connsiteY374" fmla="*/ 2030878 h 5561888"/>
              <a:gd name="connsiteX375" fmla="*/ 839878 w 5408405"/>
              <a:gd name="connsiteY375" fmla="*/ 2009885 h 5561888"/>
              <a:gd name="connsiteX376" fmla="*/ 872549 w 5408405"/>
              <a:gd name="connsiteY376" fmla="*/ 1988893 h 5561888"/>
              <a:gd name="connsiteX377" fmla="*/ 891219 w 5408405"/>
              <a:gd name="connsiteY377" fmla="*/ 1987727 h 5561888"/>
              <a:gd name="connsiteX378" fmla="*/ 961229 w 5408405"/>
              <a:gd name="connsiteY378" fmla="*/ 1935245 h 5561888"/>
              <a:gd name="connsiteX379" fmla="*/ 979898 w 5408405"/>
              <a:gd name="connsiteY379" fmla="*/ 1895593 h 5561888"/>
              <a:gd name="connsiteX380" fmla="*/ 1004402 w 5408405"/>
              <a:gd name="connsiteY380" fmla="*/ 1886263 h 5561888"/>
              <a:gd name="connsiteX381" fmla="*/ 1010236 w 5408405"/>
              <a:gd name="connsiteY381" fmla="*/ 1908421 h 5561888"/>
              <a:gd name="connsiteX382" fmla="*/ 1054576 w 5408405"/>
              <a:gd name="connsiteY382" fmla="*/ 1949240 h 5561888"/>
              <a:gd name="connsiteX383" fmla="*/ 1105917 w 5408405"/>
              <a:gd name="connsiteY383" fmla="*/ 1948074 h 5561888"/>
              <a:gd name="connsiteX384" fmla="*/ 1144422 w 5408405"/>
              <a:gd name="connsiteY384" fmla="*/ 1978397 h 5561888"/>
              <a:gd name="connsiteX385" fmla="*/ 1237769 w 5408405"/>
              <a:gd name="connsiteY385" fmla="*/ 2001722 h 5561888"/>
              <a:gd name="connsiteX386" fmla="*/ 1255272 w 5408405"/>
              <a:gd name="connsiteY386" fmla="*/ 1992392 h 5561888"/>
              <a:gd name="connsiteX387" fmla="*/ 1293778 w 5408405"/>
              <a:gd name="connsiteY387" fmla="*/ 2055369 h 5561888"/>
              <a:gd name="connsiteX388" fmla="*/ 1366122 w 5408405"/>
              <a:gd name="connsiteY388" fmla="*/ 2055369 h 5561888"/>
              <a:gd name="connsiteX389" fmla="*/ 1361454 w 5408405"/>
              <a:gd name="connsiteY389" fmla="*/ 2068198 h 5561888"/>
              <a:gd name="connsiteX390" fmla="*/ 1381290 w 5408405"/>
              <a:gd name="connsiteY390" fmla="*/ 2133508 h 5561888"/>
              <a:gd name="connsiteX391" fmla="*/ 1404627 w 5408405"/>
              <a:gd name="connsiteY391" fmla="*/ 2178992 h 5561888"/>
              <a:gd name="connsiteX392" fmla="*/ 1436132 w 5408405"/>
              <a:gd name="connsiteY392" fmla="*/ 2232639 h 5561888"/>
              <a:gd name="connsiteX393" fmla="*/ 1452467 w 5408405"/>
              <a:gd name="connsiteY393" fmla="*/ 2215146 h 5561888"/>
              <a:gd name="connsiteX394" fmla="*/ 1475804 w 5408405"/>
              <a:gd name="connsiteY394" fmla="*/ 2180158 h 5561888"/>
              <a:gd name="connsiteX395" fmla="*/ 1490973 w 5408405"/>
              <a:gd name="connsiteY395" fmla="*/ 2194153 h 5561888"/>
              <a:gd name="connsiteX396" fmla="*/ 1536480 w 5408405"/>
              <a:gd name="connsiteY396" fmla="*/ 2257131 h 5561888"/>
              <a:gd name="connsiteX397" fmla="*/ 1682334 w 5408405"/>
              <a:gd name="connsiteY397" fmla="*/ 2317776 h 5561888"/>
              <a:gd name="connsiteX398" fmla="*/ 1752345 w 5408405"/>
              <a:gd name="connsiteY398" fmla="*/ 2360927 h 5561888"/>
              <a:gd name="connsiteX399" fmla="*/ 1790850 w 5408405"/>
              <a:gd name="connsiteY399" fmla="*/ 2355096 h 5561888"/>
              <a:gd name="connsiteX400" fmla="*/ 1825855 w 5408405"/>
              <a:gd name="connsiteY400" fmla="*/ 2351597 h 5561888"/>
              <a:gd name="connsiteX401" fmla="*/ 1817688 w 5408405"/>
              <a:gd name="connsiteY401" fmla="*/ 2380753 h 5561888"/>
              <a:gd name="connsiteX402" fmla="*/ 1807186 w 5408405"/>
              <a:gd name="connsiteY402" fmla="*/ 2436733 h 5561888"/>
              <a:gd name="connsiteX403" fmla="*/ 1836065 w 5408405"/>
              <a:gd name="connsiteY403" fmla="*/ 2571290 h 5561888"/>
              <a:gd name="connsiteX404" fmla="*/ 1836900 w 5408405"/>
              <a:gd name="connsiteY404" fmla="*/ 2614907 h 5561888"/>
              <a:gd name="connsiteX405" fmla="*/ 2065106 w 5408405"/>
              <a:gd name="connsiteY405" fmla="*/ 2240082 h 5561888"/>
              <a:gd name="connsiteX406" fmla="*/ 2042723 w 5408405"/>
              <a:gd name="connsiteY406" fmla="*/ 2222711 h 5561888"/>
              <a:gd name="connsiteX407" fmla="*/ 2003998 w 5408405"/>
              <a:gd name="connsiteY407" fmla="*/ 2224820 h 5561888"/>
              <a:gd name="connsiteX408" fmla="*/ 1989060 w 5408405"/>
              <a:gd name="connsiteY408" fmla="*/ 2226794 h 5561888"/>
              <a:gd name="connsiteX409" fmla="*/ 1993035 w 5408405"/>
              <a:gd name="connsiteY409" fmla="*/ 2208195 h 5561888"/>
              <a:gd name="connsiteX410" fmla="*/ 1994810 w 5408405"/>
              <a:gd name="connsiteY410" fmla="*/ 2206378 h 5561888"/>
              <a:gd name="connsiteX411" fmla="*/ 1985471 w 5408405"/>
              <a:gd name="connsiteY411" fmla="*/ 2174773 h 5561888"/>
              <a:gd name="connsiteX412" fmla="*/ 1958208 w 5408405"/>
              <a:gd name="connsiteY412" fmla="*/ 2145776 h 5561888"/>
              <a:gd name="connsiteX413" fmla="*/ 1928319 w 5408405"/>
              <a:gd name="connsiteY413" fmla="*/ 2096463 h 5561888"/>
              <a:gd name="connsiteX414" fmla="*/ 1926297 w 5408405"/>
              <a:gd name="connsiteY414" fmla="*/ 2076739 h 5561888"/>
              <a:gd name="connsiteX415" fmla="*/ 1919077 w 5408405"/>
              <a:gd name="connsiteY415" fmla="*/ 2021171 h 5561888"/>
              <a:gd name="connsiteX416" fmla="*/ 1927826 w 5408405"/>
              <a:gd name="connsiteY416" fmla="*/ 2001317 h 5561888"/>
              <a:gd name="connsiteX417" fmla="*/ 1968832 w 5408405"/>
              <a:gd name="connsiteY417" fmla="*/ 1924225 h 5561888"/>
              <a:gd name="connsiteX418" fmla="*/ 1955517 w 5408405"/>
              <a:gd name="connsiteY418" fmla="*/ 1911219 h 5561888"/>
              <a:gd name="connsiteX419" fmla="*/ 1938322 w 5408405"/>
              <a:gd name="connsiteY419" fmla="*/ 1925189 h 5561888"/>
              <a:gd name="connsiteX420" fmla="*/ 1934938 w 5408405"/>
              <a:gd name="connsiteY420" fmla="*/ 1943183 h 5561888"/>
              <a:gd name="connsiteX421" fmla="*/ 1926093 w 5408405"/>
              <a:gd name="connsiteY421" fmla="*/ 1954660 h 5561888"/>
              <a:gd name="connsiteX422" fmla="*/ 1916974 w 5408405"/>
              <a:gd name="connsiteY422" fmla="*/ 1942201 h 5561888"/>
              <a:gd name="connsiteX423" fmla="*/ 1917387 w 5408405"/>
              <a:gd name="connsiteY423" fmla="*/ 1926038 h 5561888"/>
              <a:gd name="connsiteX424" fmla="*/ 1901582 w 5408405"/>
              <a:gd name="connsiteY424" fmla="*/ 1904684 h 5561888"/>
              <a:gd name="connsiteX425" fmla="*/ 1889243 w 5408405"/>
              <a:gd name="connsiteY425" fmla="*/ 1924580 h 5561888"/>
              <a:gd name="connsiteX426" fmla="*/ 1887111 w 5408405"/>
              <a:gd name="connsiteY426" fmla="*/ 1947347 h 5561888"/>
              <a:gd name="connsiteX427" fmla="*/ 1867413 w 5408405"/>
              <a:gd name="connsiteY427" fmla="*/ 1951772 h 5561888"/>
              <a:gd name="connsiteX428" fmla="*/ 1845928 w 5408405"/>
              <a:gd name="connsiteY428" fmla="*/ 1904752 h 5561888"/>
              <a:gd name="connsiteX429" fmla="*/ 1812641 w 5408405"/>
              <a:gd name="connsiteY429" fmla="*/ 1872237 h 5561888"/>
              <a:gd name="connsiteX430" fmla="*/ 1787497 w 5408405"/>
              <a:gd name="connsiteY430" fmla="*/ 1871341 h 5561888"/>
              <a:gd name="connsiteX431" fmla="*/ 1777290 w 5408405"/>
              <a:gd name="connsiteY431" fmla="*/ 1868471 h 5561888"/>
              <a:gd name="connsiteX432" fmla="*/ 1780165 w 5408405"/>
              <a:gd name="connsiteY432" fmla="*/ 1858263 h 5561888"/>
              <a:gd name="connsiteX433" fmla="*/ 1780482 w 5408405"/>
              <a:gd name="connsiteY433" fmla="*/ 1833723 h 5561888"/>
              <a:gd name="connsiteX434" fmla="*/ 1768626 w 5408405"/>
              <a:gd name="connsiteY434" fmla="*/ 1791375 h 5561888"/>
              <a:gd name="connsiteX435" fmla="*/ 1754692 w 5408405"/>
              <a:gd name="connsiteY435" fmla="*/ 1776581 h 5561888"/>
              <a:gd name="connsiteX436" fmla="*/ 1740276 w 5408405"/>
              <a:gd name="connsiteY436" fmla="*/ 1771966 h 5561888"/>
              <a:gd name="connsiteX437" fmla="*/ 1743674 w 5408405"/>
              <a:gd name="connsiteY437" fmla="*/ 1755169 h 5561888"/>
              <a:gd name="connsiteX438" fmla="*/ 1750745 w 5408405"/>
              <a:gd name="connsiteY438" fmla="*/ 1745509 h 5561888"/>
              <a:gd name="connsiteX439" fmla="*/ 1735986 w 5408405"/>
              <a:gd name="connsiteY439" fmla="*/ 1710977 h 5561888"/>
              <a:gd name="connsiteX440" fmla="*/ 1728187 w 5408405"/>
              <a:gd name="connsiteY440" fmla="*/ 1709275 h 5561888"/>
              <a:gd name="connsiteX441" fmla="*/ 1717885 w 5408405"/>
              <a:gd name="connsiteY441" fmla="*/ 1698028 h 5561888"/>
              <a:gd name="connsiteX442" fmla="*/ 1729769 w 5408405"/>
              <a:gd name="connsiteY442" fmla="*/ 1690704 h 5561888"/>
              <a:gd name="connsiteX443" fmla="*/ 1743552 w 5408405"/>
              <a:gd name="connsiteY443" fmla="*/ 1692334 h 5561888"/>
              <a:gd name="connsiteX444" fmla="*/ 1757198 w 5408405"/>
              <a:gd name="connsiteY444" fmla="*/ 1681998 h 5561888"/>
              <a:gd name="connsiteX445" fmla="*/ 1783595 w 5408405"/>
              <a:gd name="connsiteY445" fmla="*/ 1635602 h 5561888"/>
              <a:gd name="connsiteX446" fmla="*/ 1825522 w 5408405"/>
              <a:gd name="connsiteY446" fmla="*/ 1586626 h 5561888"/>
              <a:gd name="connsiteX447" fmla="*/ 1841616 w 5408405"/>
              <a:gd name="connsiteY447" fmla="*/ 1581047 h 5561888"/>
              <a:gd name="connsiteX448" fmla="*/ 1886898 w 5408405"/>
              <a:gd name="connsiteY448" fmla="*/ 1563748 h 5561888"/>
              <a:gd name="connsiteX449" fmla="*/ 1897050 w 5408405"/>
              <a:gd name="connsiteY449" fmla="*/ 1561831 h 5561888"/>
              <a:gd name="connsiteX450" fmla="*/ 1955152 w 5408405"/>
              <a:gd name="connsiteY450" fmla="*/ 1566521 h 5561888"/>
              <a:gd name="connsiteX451" fmla="*/ 2025592 w 5408405"/>
              <a:gd name="connsiteY451" fmla="*/ 1603380 h 5561888"/>
              <a:gd name="connsiteX452" fmla="*/ 2052044 w 5408405"/>
              <a:gd name="connsiteY452" fmla="*/ 1613835 h 5561888"/>
              <a:gd name="connsiteX453" fmla="*/ 2076899 w 5408405"/>
              <a:gd name="connsiteY453" fmla="*/ 1641664 h 5561888"/>
              <a:gd name="connsiteX454" fmla="*/ 2096926 w 5408405"/>
              <a:gd name="connsiteY454" fmla="*/ 1665960 h 5561888"/>
              <a:gd name="connsiteX455" fmla="*/ 2106596 w 5408405"/>
              <a:gd name="connsiteY455" fmla="*/ 1674222 h 5561888"/>
              <a:gd name="connsiteX456" fmla="*/ 2112853 w 5408405"/>
              <a:gd name="connsiteY456" fmla="*/ 1750149 h 5561888"/>
              <a:gd name="connsiteX457" fmla="*/ 2099702 w 5408405"/>
              <a:gd name="connsiteY457" fmla="*/ 1803568 h 5561888"/>
              <a:gd name="connsiteX458" fmla="*/ 2108146 w 5408405"/>
              <a:gd name="connsiteY458" fmla="*/ 1861516 h 5561888"/>
              <a:gd name="connsiteX459" fmla="*/ 2118353 w 5408405"/>
              <a:gd name="connsiteY459" fmla="*/ 1864386 h 5561888"/>
              <a:gd name="connsiteX460" fmla="*/ 2195616 w 5408405"/>
              <a:gd name="connsiteY460" fmla="*/ 1870044 h 5561888"/>
              <a:gd name="connsiteX461" fmla="*/ 2210032 w 5408405"/>
              <a:gd name="connsiteY461" fmla="*/ 1874658 h 5561888"/>
              <a:gd name="connsiteX462" fmla="*/ 2245025 w 5408405"/>
              <a:gd name="connsiteY462" fmla="*/ 1899374 h 5561888"/>
              <a:gd name="connsiteX463" fmla="*/ 2262548 w 5408405"/>
              <a:gd name="connsiteY463" fmla="*/ 1915785 h 5561888"/>
              <a:gd name="connsiteX464" fmla="*/ 3291650 w 5408405"/>
              <a:gd name="connsiteY464" fmla="*/ 225494 h 5561888"/>
              <a:gd name="connsiteX465" fmla="*/ 3646505 w 5408405"/>
              <a:gd name="connsiteY465" fmla="*/ 225494 h 5561888"/>
              <a:gd name="connsiteX466" fmla="*/ 3643558 w 5408405"/>
              <a:gd name="connsiteY466" fmla="*/ 219709 h 5561888"/>
              <a:gd name="connsiteX467" fmla="*/ 3654871 w 5408405"/>
              <a:gd name="connsiteY467" fmla="*/ 121630 h 5561888"/>
              <a:gd name="connsiteX468" fmla="*/ 3752918 w 5408405"/>
              <a:gd name="connsiteY468" fmla="*/ 98996 h 5561888"/>
              <a:gd name="connsiteX469" fmla="*/ 3771774 w 5408405"/>
              <a:gd name="connsiteY469" fmla="*/ 106540 h 5561888"/>
              <a:gd name="connsiteX470" fmla="*/ 3858507 w 5408405"/>
              <a:gd name="connsiteY470" fmla="*/ 87679 h 5561888"/>
              <a:gd name="connsiteX471" fmla="*/ 3971639 w 5408405"/>
              <a:gd name="connsiteY471" fmla="*/ 80134 h 5561888"/>
              <a:gd name="connsiteX472" fmla="*/ 4137564 w 5408405"/>
              <a:gd name="connsiteY472" fmla="*/ 72590 h 5561888"/>
              <a:gd name="connsiteX473" fmla="*/ 4216756 w 5408405"/>
              <a:gd name="connsiteY473" fmla="*/ 72590 h 5561888"/>
              <a:gd name="connsiteX474" fmla="*/ 4220527 w 5408405"/>
              <a:gd name="connsiteY474" fmla="*/ 76362 h 5561888"/>
              <a:gd name="connsiteX475" fmla="*/ 4307261 w 5408405"/>
              <a:gd name="connsiteY475" fmla="*/ 57500 h 5561888"/>
              <a:gd name="connsiteX476" fmla="*/ 4360056 w 5408405"/>
              <a:gd name="connsiteY476" fmla="*/ 12233 h 5561888"/>
              <a:gd name="connsiteX477" fmla="*/ 4427934 w 5408405"/>
              <a:gd name="connsiteY477" fmla="*/ 16005 h 5561888"/>
              <a:gd name="connsiteX478" fmla="*/ 4556150 w 5408405"/>
              <a:gd name="connsiteY478" fmla="*/ 16005 h 5561888"/>
              <a:gd name="connsiteX479" fmla="*/ 4585316 w 5408405"/>
              <a:gd name="connsiteY479" fmla="*/ 91 h 556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</a:cxnLst>
            <a:rect l="l" t="t" r="r" b="b"/>
            <a:pathLst>
              <a:path w="5408405" h="5561888">
                <a:moveTo>
                  <a:pt x="4336617" y="2979311"/>
                </a:moveTo>
                <a:lnTo>
                  <a:pt x="4337062" y="2980996"/>
                </a:lnTo>
                <a:lnTo>
                  <a:pt x="4335592" y="2981017"/>
                </a:lnTo>
                <a:close/>
                <a:moveTo>
                  <a:pt x="1888921" y="2261506"/>
                </a:moveTo>
                <a:lnTo>
                  <a:pt x="1889365" y="2263191"/>
                </a:lnTo>
                <a:lnTo>
                  <a:pt x="1887895" y="2263212"/>
                </a:lnTo>
                <a:close/>
                <a:moveTo>
                  <a:pt x="3291650" y="1876983"/>
                </a:moveTo>
                <a:lnTo>
                  <a:pt x="2384076" y="3290419"/>
                </a:lnTo>
                <a:lnTo>
                  <a:pt x="3291650" y="3290419"/>
                </a:lnTo>
                <a:close/>
                <a:moveTo>
                  <a:pt x="4585316" y="91"/>
                </a:moveTo>
                <a:cubicBezTo>
                  <a:pt x="4588911" y="444"/>
                  <a:pt x="4592917" y="1859"/>
                  <a:pt x="4597631" y="4688"/>
                </a:cubicBezTo>
                <a:cubicBezTo>
                  <a:pt x="4605173" y="46184"/>
                  <a:pt x="4590089" y="87679"/>
                  <a:pt x="4597631" y="129174"/>
                </a:cubicBezTo>
                <a:cubicBezTo>
                  <a:pt x="4642884" y="140491"/>
                  <a:pt x="4680594" y="121630"/>
                  <a:pt x="4718305" y="117857"/>
                </a:cubicBezTo>
                <a:cubicBezTo>
                  <a:pt x="4759786" y="110313"/>
                  <a:pt x="4797496" y="98996"/>
                  <a:pt x="4838978" y="114085"/>
                </a:cubicBezTo>
                <a:cubicBezTo>
                  <a:pt x="4831436" y="132947"/>
                  <a:pt x="4827665" y="148036"/>
                  <a:pt x="4827665" y="166897"/>
                </a:cubicBezTo>
                <a:cubicBezTo>
                  <a:pt x="4823894" y="215937"/>
                  <a:pt x="4842749" y="238571"/>
                  <a:pt x="4895544" y="246116"/>
                </a:cubicBezTo>
                <a:cubicBezTo>
                  <a:pt x="4940796" y="249888"/>
                  <a:pt x="4978506" y="234799"/>
                  <a:pt x="5001133" y="193303"/>
                </a:cubicBezTo>
                <a:cubicBezTo>
                  <a:pt x="5016217" y="163125"/>
                  <a:pt x="5031301" y="140491"/>
                  <a:pt x="5061469" y="129174"/>
                </a:cubicBezTo>
                <a:cubicBezTo>
                  <a:pt x="5076554" y="121630"/>
                  <a:pt x="5091638" y="121630"/>
                  <a:pt x="5102951" y="136719"/>
                </a:cubicBezTo>
                <a:cubicBezTo>
                  <a:pt x="5114264" y="144263"/>
                  <a:pt x="5114264" y="159353"/>
                  <a:pt x="5110493" y="170670"/>
                </a:cubicBezTo>
                <a:cubicBezTo>
                  <a:pt x="5099180" y="200848"/>
                  <a:pt x="5080324" y="227254"/>
                  <a:pt x="5053927" y="246116"/>
                </a:cubicBezTo>
                <a:cubicBezTo>
                  <a:pt x="5027530" y="264977"/>
                  <a:pt x="5001133" y="280066"/>
                  <a:pt x="4978506" y="295156"/>
                </a:cubicBezTo>
                <a:cubicBezTo>
                  <a:pt x="4955880" y="310245"/>
                  <a:pt x="4952109" y="325334"/>
                  <a:pt x="4959651" y="347968"/>
                </a:cubicBezTo>
                <a:cubicBezTo>
                  <a:pt x="4982278" y="404552"/>
                  <a:pt x="5001133" y="457365"/>
                  <a:pt x="5019988" y="517722"/>
                </a:cubicBezTo>
                <a:cubicBezTo>
                  <a:pt x="5027530" y="544128"/>
                  <a:pt x="5042614" y="559217"/>
                  <a:pt x="5072782" y="562989"/>
                </a:cubicBezTo>
                <a:cubicBezTo>
                  <a:pt x="5099180" y="566762"/>
                  <a:pt x="5125577" y="566762"/>
                  <a:pt x="5151974" y="574306"/>
                </a:cubicBezTo>
                <a:cubicBezTo>
                  <a:pt x="5185914" y="585623"/>
                  <a:pt x="5193456" y="608257"/>
                  <a:pt x="5174600" y="638435"/>
                </a:cubicBezTo>
                <a:cubicBezTo>
                  <a:pt x="5159516" y="661069"/>
                  <a:pt x="5140661" y="683703"/>
                  <a:pt x="5125577" y="706337"/>
                </a:cubicBezTo>
                <a:cubicBezTo>
                  <a:pt x="5095409" y="747832"/>
                  <a:pt x="5076554" y="793100"/>
                  <a:pt x="5084096" y="845912"/>
                </a:cubicBezTo>
                <a:cubicBezTo>
                  <a:pt x="5087867" y="891180"/>
                  <a:pt x="5102951" y="913814"/>
                  <a:pt x="5148203" y="921358"/>
                </a:cubicBezTo>
                <a:cubicBezTo>
                  <a:pt x="5178372" y="928903"/>
                  <a:pt x="5204769" y="936447"/>
                  <a:pt x="5231166" y="943992"/>
                </a:cubicBezTo>
                <a:cubicBezTo>
                  <a:pt x="5227395" y="981715"/>
                  <a:pt x="5182143" y="977943"/>
                  <a:pt x="5174600" y="1008121"/>
                </a:cubicBezTo>
                <a:cubicBezTo>
                  <a:pt x="5223624" y="1011893"/>
                  <a:pt x="5227395" y="1011893"/>
                  <a:pt x="5261334" y="1045844"/>
                </a:cubicBezTo>
                <a:cubicBezTo>
                  <a:pt x="5299045" y="1083567"/>
                  <a:pt x="5336755" y="1106201"/>
                  <a:pt x="5393321" y="1102429"/>
                </a:cubicBezTo>
                <a:cubicBezTo>
                  <a:pt x="5400863" y="1098656"/>
                  <a:pt x="5404634" y="1102429"/>
                  <a:pt x="5408405" y="1109973"/>
                </a:cubicBezTo>
                <a:cubicBezTo>
                  <a:pt x="5393321" y="1128835"/>
                  <a:pt x="5366924" y="1125063"/>
                  <a:pt x="5351839" y="1140152"/>
                </a:cubicBezTo>
                <a:cubicBezTo>
                  <a:pt x="5351839" y="1143924"/>
                  <a:pt x="5351839" y="1147696"/>
                  <a:pt x="5351839" y="1155241"/>
                </a:cubicBezTo>
                <a:cubicBezTo>
                  <a:pt x="5355610" y="1234459"/>
                  <a:pt x="5370695" y="1317450"/>
                  <a:pt x="5325442" y="1396668"/>
                </a:cubicBezTo>
                <a:cubicBezTo>
                  <a:pt x="5314129" y="1415530"/>
                  <a:pt x="5321671" y="1434391"/>
                  <a:pt x="5332984" y="1453253"/>
                </a:cubicBezTo>
                <a:cubicBezTo>
                  <a:pt x="5340526" y="1468342"/>
                  <a:pt x="5340526" y="1487203"/>
                  <a:pt x="5317900" y="1494748"/>
                </a:cubicBezTo>
                <a:cubicBezTo>
                  <a:pt x="5302816" y="1502293"/>
                  <a:pt x="5295274" y="1513609"/>
                  <a:pt x="5272648" y="1494748"/>
                </a:cubicBezTo>
                <a:cubicBezTo>
                  <a:pt x="5246250" y="1468342"/>
                  <a:pt x="5219853" y="1475886"/>
                  <a:pt x="5204769" y="1509837"/>
                </a:cubicBezTo>
                <a:cubicBezTo>
                  <a:pt x="5197227" y="1528699"/>
                  <a:pt x="5193456" y="1547560"/>
                  <a:pt x="5185914" y="1566422"/>
                </a:cubicBezTo>
                <a:cubicBezTo>
                  <a:pt x="5167058" y="1626779"/>
                  <a:pt x="5121806" y="1672046"/>
                  <a:pt x="5076554" y="1713542"/>
                </a:cubicBezTo>
                <a:cubicBezTo>
                  <a:pt x="5072782" y="1721086"/>
                  <a:pt x="5057698" y="1724859"/>
                  <a:pt x="5050156" y="1721086"/>
                </a:cubicBezTo>
                <a:cubicBezTo>
                  <a:pt x="5001133" y="1717314"/>
                  <a:pt x="4948338" y="1739948"/>
                  <a:pt x="4899314" y="1721086"/>
                </a:cubicBezTo>
                <a:cubicBezTo>
                  <a:pt x="4891772" y="1770126"/>
                  <a:pt x="4937025" y="1796532"/>
                  <a:pt x="4929483" y="1845572"/>
                </a:cubicBezTo>
                <a:cubicBezTo>
                  <a:pt x="4895544" y="1819166"/>
                  <a:pt x="4869146" y="1800305"/>
                  <a:pt x="4842749" y="1777671"/>
                </a:cubicBezTo>
                <a:cubicBezTo>
                  <a:pt x="4801268" y="1743720"/>
                  <a:pt x="4759786" y="1721086"/>
                  <a:pt x="4706992" y="1743720"/>
                </a:cubicBezTo>
                <a:cubicBezTo>
                  <a:pt x="4657968" y="1762582"/>
                  <a:pt x="4650426" y="1807849"/>
                  <a:pt x="4642884" y="1853117"/>
                </a:cubicBezTo>
                <a:cubicBezTo>
                  <a:pt x="4631571" y="1932335"/>
                  <a:pt x="4620258" y="1939880"/>
                  <a:pt x="4548608" y="1909701"/>
                </a:cubicBezTo>
                <a:cubicBezTo>
                  <a:pt x="4514668" y="1894612"/>
                  <a:pt x="4514668" y="1894612"/>
                  <a:pt x="4484500" y="1932335"/>
                </a:cubicBezTo>
                <a:cubicBezTo>
                  <a:pt x="4458103" y="1970058"/>
                  <a:pt x="4431706" y="2007781"/>
                  <a:pt x="4378911" y="1996464"/>
                </a:cubicBezTo>
                <a:cubicBezTo>
                  <a:pt x="4352514" y="1988920"/>
                  <a:pt x="4348743" y="2007781"/>
                  <a:pt x="4344972" y="2026643"/>
                </a:cubicBezTo>
                <a:cubicBezTo>
                  <a:pt x="4337430" y="2060594"/>
                  <a:pt x="4348743" y="2090772"/>
                  <a:pt x="4360056" y="2120951"/>
                </a:cubicBezTo>
                <a:cubicBezTo>
                  <a:pt x="4378911" y="2166218"/>
                  <a:pt x="4378911" y="2207714"/>
                  <a:pt x="4356285" y="2249209"/>
                </a:cubicBezTo>
                <a:cubicBezTo>
                  <a:pt x="4341201" y="2249209"/>
                  <a:pt x="4326116" y="2249209"/>
                  <a:pt x="4311032" y="2249209"/>
                </a:cubicBezTo>
                <a:cubicBezTo>
                  <a:pt x="4307261" y="2222803"/>
                  <a:pt x="4307261" y="2196397"/>
                  <a:pt x="4311032" y="2166218"/>
                </a:cubicBezTo>
                <a:cubicBezTo>
                  <a:pt x="4311032" y="2143584"/>
                  <a:pt x="4314803" y="2120951"/>
                  <a:pt x="4307261" y="2102089"/>
                </a:cubicBezTo>
                <a:lnTo>
                  <a:pt x="4293453" y="2062720"/>
                </a:lnTo>
                <a:lnTo>
                  <a:pt x="4293453" y="2298718"/>
                </a:lnTo>
                <a:lnTo>
                  <a:pt x="4314960" y="2298021"/>
                </a:lnTo>
                <a:cubicBezTo>
                  <a:pt x="4322792" y="2296057"/>
                  <a:pt x="4329622" y="2291487"/>
                  <a:pt x="4334595" y="2281553"/>
                </a:cubicBezTo>
                <a:cubicBezTo>
                  <a:pt x="4336947" y="2277935"/>
                  <a:pt x="4341142" y="2278483"/>
                  <a:pt x="4344746" y="2279636"/>
                </a:cubicBezTo>
                <a:cubicBezTo>
                  <a:pt x="4363357" y="2284799"/>
                  <a:pt x="4383687" y="2283359"/>
                  <a:pt x="4402848" y="2284326"/>
                </a:cubicBezTo>
                <a:cubicBezTo>
                  <a:pt x="4432188" y="2285770"/>
                  <a:pt x="4457429" y="2295043"/>
                  <a:pt x="4473289" y="2321185"/>
                </a:cubicBezTo>
                <a:cubicBezTo>
                  <a:pt x="4479987" y="2331278"/>
                  <a:pt x="4490166" y="2331754"/>
                  <a:pt x="4499740" y="2331640"/>
                </a:cubicBezTo>
                <a:cubicBezTo>
                  <a:pt x="4521886" y="2331973"/>
                  <a:pt x="4527347" y="2338490"/>
                  <a:pt x="4524595" y="2359469"/>
                </a:cubicBezTo>
                <a:cubicBezTo>
                  <a:pt x="4520661" y="2381658"/>
                  <a:pt x="4520661" y="2381658"/>
                  <a:pt x="4544622" y="2383765"/>
                </a:cubicBezTo>
                <a:cubicBezTo>
                  <a:pt x="4550014" y="2384299"/>
                  <a:pt x="4554210" y="2384847"/>
                  <a:pt x="4554292" y="2392027"/>
                </a:cubicBezTo>
                <a:cubicBezTo>
                  <a:pt x="4556382" y="2417735"/>
                  <a:pt x="4559656" y="2442232"/>
                  <a:pt x="4560549" y="2467954"/>
                </a:cubicBezTo>
                <a:cubicBezTo>
                  <a:pt x="4561966" y="2487088"/>
                  <a:pt x="4557385" y="2505096"/>
                  <a:pt x="4547398" y="2521373"/>
                </a:cubicBezTo>
                <a:cubicBezTo>
                  <a:pt x="4541538" y="2532216"/>
                  <a:pt x="4547356" y="2569847"/>
                  <a:pt x="4555843" y="2579321"/>
                </a:cubicBezTo>
                <a:cubicBezTo>
                  <a:pt x="4558869" y="2582277"/>
                  <a:pt x="4561290" y="2584642"/>
                  <a:pt x="4566049" y="2582191"/>
                </a:cubicBezTo>
                <a:cubicBezTo>
                  <a:pt x="4592858" y="2571696"/>
                  <a:pt x="4618072" y="2578576"/>
                  <a:pt x="4643312" y="2587849"/>
                </a:cubicBezTo>
                <a:cubicBezTo>
                  <a:pt x="4648718" y="2589579"/>
                  <a:pt x="4652928" y="2591324"/>
                  <a:pt x="4657728" y="2592463"/>
                </a:cubicBezTo>
                <a:cubicBezTo>
                  <a:pt x="4673327" y="2595867"/>
                  <a:pt x="4684757" y="2601116"/>
                  <a:pt x="4692721" y="2617179"/>
                </a:cubicBezTo>
                <a:cubicBezTo>
                  <a:pt x="4700685" y="2633242"/>
                  <a:pt x="4719296" y="2638404"/>
                  <a:pt x="4736105" y="2642990"/>
                </a:cubicBezTo>
                <a:cubicBezTo>
                  <a:pt x="4743918" y="2645889"/>
                  <a:pt x="4748732" y="2648225"/>
                  <a:pt x="4750038" y="2657785"/>
                </a:cubicBezTo>
                <a:cubicBezTo>
                  <a:pt x="4756475" y="2697205"/>
                  <a:pt x="4769473" y="2734751"/>
                  <a:pt x="4796763" y="2766142"/>
                </a:cubicBezTo>
                <a:cubicBezTo>
                  <a:pt x="4800408" y="2770886"/>
                  <a:pt x="4801041" y="2773870"/>
                  <a:pt x="4795690" y="2776927"/>
                </a:cubicBezTo>
                <a:cubicBezTo>
                  <a:pt x="4775497" y="2790334"/>
                  <a:pt x="4773928" y="2810101"/>
                  <a:pt x="4777160" y="2831008"/>
                </a:cubicBezTo>
                <a:cubicBezTo>
                  <a:pt x="4778467" y="2840567"/>
                  <a:pt x="4777944" y="2847156"/>
                  <a:pt x="4766623" y="2851481"/>
                </a:cubicBezTo>
                <a:cubicBezTo>
                  <a:pt x="4751713" y="2855849"/>
                  <a:pt x="4747682" y="2869661"/>
                  <a:pt x="4746650" y="2884036"/>
                </a:cubicBezTo>
                <a:cubicBezTo>
                  <a:pt x="4745591" y="2896018"/>
                  <a:pt x="4745742" y="2909181"/>
                  <a:pt x="4744682" y="2921163"/>
                </a:cubicBezTo>
                <a:cubicBezTo>
                  <a:pt x="4743850" y="2926858"/>
                  <a:pt x="4742106" y="2931367"/>
                  <a:pt x="4739063" y="2933424"/>
                </a:cubicBezTo>
                <a:cubicBezTo>
                  <a:pt x="4736020" y="2935480"/>
                  <a:pt x="4731677" y="2935083"/>
                  <a:pt x="4725645" y="2930966"/>
                </a:cubicBezTo>
                <a:cubicBezTo>
                  <a:pt x="4723224" y="2928601"/>
                  <a:pt x="4720212" y="2926842"/>
                  <a:pt x="4716608" y="2925688"/>
                </a:cubicBezTo>
                <a:cubicBezTo>
                  <a:pt x="4712399" y="2923943"/>
                  <a:pt x="4707557" y="2919214"/>
                  <a:pt x="4702811" y="2922861"/>
                </a:cubicBezTo>
                <a:cubicBezTo>
                  <a:pt x="4699262" y="2926494"/>
                  <a:pt x="4699922" y="2931872"/>
                  <a:pt x="4700569" y="2936054"/>
                </a:cubicBezTo>
                <a:cubicBezTo>
                  <a:pt x="4701985" y="2955187"/>
                  <a:pt x="4697831" y="2958229"/>
                  <a:pt x="4679798" y="2951264"/>
                </a:cubicBezTo>
                <a:cubicBezTo>
                  <a:pt x="4675589" y="2949519"/>
                  <a:pt x="4672577" y="2947759"/>
                  <a:pt x="4668381" y="2947211"/>
                </a:cubicBezTo>
                <a:cubicBezTo>
                  <a:pt x="4662384" y="2946086"/>
                  <a:pt x="4656992" y="2945552"/>
                  <a:pt x="4653498" y="2953973"/>
                </a:cubicBezTo>
                <a:cubicBezTo>
                  <a:pt x="4651200" y="2962378"/>
                  <a:pt x="4653621" y="2964743"/>
                  <a:pt x="4659646" y="2968262"/>
                </a:cubicBezTo>
                <a:lnTo>
                  <a:pt x="4669796" y="2976183"/>
                </a:lnTo>
                <a:lnTo>
                  <a:pt x="4576498" y="2977532"/>
                </a:lnTo>
                <a:lnTo>
                  <a:pt x="4575299" y="2971067"/>
                </a:lnTo>
                <a:cubicBezTo>
                  <a:pt x="4571035" y="2964535"/>
                  <a:pt x="4565629" y="2962805"/>
                  <a:pt x="4558476" y="2965284"/>
                </a:cubicBezTo>
                <a:cubicBezTo>
                  <a:pt x="4553112" y="2967144"/>
                  <a:pt x="4548352" y="2969594"/>
                  <a:pt x="4542988" y="2971454"/>
                </a:cubicBezTo>
                <a:cubicBezTo>
                  <a:pt x="4534047" y="2974553"/>
                  <a:pt x="4527444" y="2972837"/>
                  <a:pt x="4521364" y="2964532"/>
                </a:cubicBezTo>
                <a:cubicBezTo>
                  <a:pt x="4503125" y="2939616"/>
                  <a:pt x="4480305" y="2932707"/>
                  <a:pt x="4451694" y="2942625"/>
                </a:cubicBezTo>
                <a:cubicBezTo>
                  <a:pt x="4446921" y="2943879"/>
                  <a:pt x="4441020" y="2951131"/>
                  <a:pt x="4436756" y="2944599"/>
                </a:cubicBezTo>
                <a:cubicBezTo>
                  <a:pt x="4431900" y="2938673"/>
                  <a:pt x="4436013" y="2932041"/>
                  <a:pt x="4440731" y="2926000"/>
                </a:cubicBezTo>
                <a:cubicBezTo>
                  <a:pt x="4441323" y="2925394"/>
                  <a:pt x="4441914" y="2924789"/>
                  <a:pt x="4442506" y="2924183"/>
                </a:cubicBezTo>
                <a:cubicBezTo>
                  <a:pt x="4454281" y="2907286"/>
                  <a:pt x="4451764" y="2896544"/>
                  <a:pt x="4433167" y="2892578"/>
                </a:cubicBezTo>
                <a:cubicBezTo>
                  <a:pt x="4415766" y="2888597"/>
                  <a:pt x="4409068" y="2878504"/>
                  <a:pt x="4405904" y="2863581"/>
                </a:cubicBezTo>
                <a:cubicBezTo>
                  <a:pt x="4401489" y="2843885"/>
                  <a:pt x="4394695" y="2825415"/>
                  <a:pt x="4376015" y="2814268"/>
                </a:cubicBezTo>
                <a:cubicBezTo>
                  <a:pt x="4367583" y="2809582"/>
                  <a:pt x="4371063" y="2799965"/>
                  <a:pt x="4373993" y="2794544"/>
                </a:cubicBezTo>
                <a:cubicBezTo>
                  <a:pt x="4383925" y="2773480"/>
                  <a:pt x="4380734" y="2756163"/>
                  <a:pt x="4366773" y="2738976"/>
                </a:cubicBezTo>
                <a:cubicBezTo>
                  <a:pt x="4358272" y="2728305"/>
                  <a:pt x="4360006" y="2722899"/>
                  <a:pt x="4375522" y="2719122"/>
                </a:cubicBezTo>
                <a:cubicBezTo>
                  <a:pt x="4408342" y="2710949"/>
                  <a:pt x="4428838" y="2671805"/>
                  <a:pt x="4416528" y="2642030"/>
                </a:cubicBezTo>
                <a:cubicBezTo>
                  <a:pt x="4414066" y="2636075"/>
                  <a:pt x="4410985" y="2628333"/>
                  <a:pt x="4403213" y="2629024"/>
                </a:cubicBezTo>
                <a:cubicBezTo>
                  <a:pt x="4395441" y="2629716"/>
                  <a:pt x="4387711" y="2633997"/>
                  <a:pt x="4386019" y="2642994"/>
                </a:cubicBezTo>
                <a:cubicBezTo>
                  <a:pt x="4384285" y="2648401"/>
                  <a:pt x="4383763" y="2654990"/>
                  <a:pt x="4382635" y="2660988"/>
                </a:cubicBezTo>
                <a:cubicBezTo>
                  <a:pt x="4382112" y="2667577"/>
                  <a:pt x="4380379" y="2672984"/>
                  <a:pt x="4373789" y="2672465"/>
                </a:cubicBezTo>
                <a:cubicBezTo>
                  <a:pt x="4366004" y="2671959"/>
                  <a:pt x="4364739" y="2665990"/>
                  <a:pt x="4364670" y="2660006"/>
                </a:cubicBezTo>
                <a:cubicBezTo>
                  <a:pt x="4364010" y="2654628"/>
                  <a:pt x="4365138" y="2648630"/>
                  <a:pt x="4365083" y="2643843"/>
                </a:cubicBezTo>
                <a:cubicBezTo>
                  <a:pt x="4364960" y="2633073"/>
                  <a:pt x="4360654" y="2622951"/>
                  <a:pt x="4349279" y="2622489"/>
                </a:cubicBezTo>
                <a:cubicBezTo>
                  <a:pt x="4339705" y="2622603"/>
                  <a:pt x="4338040" y="2633994"/>
                  <a:pt x="4336940" y="2642385"/>
                </a:cubicBezTo>
                <a:cubicBezTo>
                  <a:pt x="4335825" y="2649580"/>
                  <a:pt x="4338315" y="2657928"/>
                  <a:pt x="4334807" y="2665152"/>
                </a:cubicBezTo>
                <a:cubicBezTo>
                  <a:pt x="4330144" y="2675979"/>
                  <a:pt x="4324201" y="2679641"/>
                  <a:pt x="4315109" y="2669577"/>
                </a:cubicBezTo>
                <a:cubicBezTo>
                  <a:pt x="4302386" y="2655965"/>
                  <a:pt x="4296815" y="2639874"/>
                  <a:pt x="4293624" y="2622557"/>
                </a:cubicBezTo>
                <a:lnTo>
                  <a:pt x="4293453" y="2622155"/>
                </a:lnTo>
                <a:lnTo>
                  <a:pt x="4293453" y="3290419"/>
                </a:lnTo>
                <a:lnTo>
                  <a:pt x="4819151" y="3290419"/>
                </a:lnTo>
                <a:lnTo>
                  <a:pt x="4618033" y="3783581"/>
                </a:lnTo>
                <a:lnTo>
                  <a:pt x="4631595" y="3794382"/>
                </a:lnTo>
                <a:cubicBezTo>
                  <a:pt x="4641671" y="3804889"/>
                  <a:pt x="4649347" y="3817308"/>
                  <a:pt x="4653185" y="3834503"/>
                </a:cubicBezTo>
                <a:cubicBezTo>
                  <a:pt x="4657023" y="3872714"/>
                  <a:pt x="4676215" y="3907103"/>
                  <a:pt x="4695406" y="3937672"/>
                </a:cubicBezTo>
                <a:cubicBezTo>
                  <a:pt x="4714598" y="3972062"/>
                  <a:pt x="4729951" y="4006451"/>
                  <a:pt x="4749142" y="4037020"/>
                </a:cubicBezTo>
                <a:cubicBezTo>
                  <a:pt x="4764495" y="4071410"/>
                  <a:pt x="4795201" y="4101979"/>
                  <a:pt x="4833584" y="4121084"/>
                </a:cubicBezTo>
                <a:cubicBezTo>
                  <a:pt x="4833584" y="4166937"/>
                  <a:pt x="4833584" y="4212790"/>
                  <a:pt x="4833584" y="4258643"/>
                </a:cubicBezTo>
                <a:cubicBezTo>
                  <a:pt x="4810554" y="4270106"/>
                  <a:pt x="4799040" y="4285390"/>
                  <a:pt x="4787525" y="4312138"/>
                </a:cubicBezTo>
                <a:cubicBezTo>
                  <a:pt x="4772172" y="4342706"/>
                  <a:pt x="4737627" y="4365633"/>
                  <a:pt x="4703083" y="4365633"/>
                </a:cubicBezTo>
                <a:cubicBezTo>
                  <a:pt x="4668538" y="4365633"/>
                  <a:pt x="4637832" y="4373275"/>
                  <a:pt x="4603288" y="4380917"/>
                </a:cubicBezTo>
                <a:cubicBezTo>
                  <a:pt x="4553390" y="4361812"/>
                  <a:pt x="4507331" y="4335064"/>
                  <a:pt x="4488139" y="4273927"/>
                </a:cubicBezTo>
                <a:cubicBezTo>
                  <a:pt x="4484301" y="4262464"/>
                  <a:pt x="4461271" y="4254822"/>
                  <a:pt x="4465110" y="4231895"/>
                </a:cubicBezTo>
                <a:cubicBezTo>
                  <a:pt x="4467989" y="4216611"/>
                  <a:pt x="4467269" y="4203954"/>
                  <a:pt x="4463971" y="4193386"/>
                </a:cubicBezTo>
                <a:lnTo>
                  <a:pt x="4454229" y="4178157"/>
                </a:lnTo>
                <a:lnTo>
                  <a:pt x="4293453" y="4178157"/>
                </a:lnTo>
                <a:lnTo>
                  <a:pt x="4293453" y="4857600"/>
                </a:lnTo>
                <a:lnTo>
                  <a:pt x="3291650" y="4857600"/>
                </a:lnTo>
                <a:lnTo>
                  <a:pt x="3291650" y="4178157"/>
                </a:lnTo>
                <a:lnTo>
                  <a:pt x="2897583" y="4178157"/>
                </a:lnTo>
                <a:lnTo>
                  <a:pt x="2899933" y="4187858"/>
                </a:lnTo>
                <a:cubicBezTo>
                  <a:pt x="2898048" y="4212333"/>
                  <a:pt x="2905588" y="4223629"/>
                  <a:pt x="2922554" y="4233043"/>
                </a:cubicBezTo>
                <a:cubicBezTo>
                  <a:pt x="2922554" y="4240574"/>
                  <a:pt x="2922554" y="4248104"/>
                  <a:pt x="2922554" y="4255635"/>
                </a:cubicBezTo>
                <a:cubicBezTo>
                  <a:pt x="2903703" y="4266931"/>
                  <a:pt x="2898048" y="4287641"/>
                  <a:pt x="2903703" y="4306468"/>
                </a:cubicBezTo>
                <a:cubicBezTo>
                  <a:pt x="2913129" y="4340356"/>
                  <a:pt x="2901818" y="4366714"/>
                  <a:pt x="2877312" y="4389306"/>
                </a:cubicBezTo>
                <a:cubicBezTo>
                  <a:pt x="2867886" y="4398720"/>
                  <a:pt x="2858461" y="4406250"/>
                  <a:pt x="2854690" y="4419429"/>
                </a:cubicBezTo>
                <a:cubicBezTo>
                  <a:pt x="2850920" y="4440139"/>
                  <a:pt x="2839610" y="4451435"/>
                  <a:pt x="2818873" y="4449552"/>
                </a:cubicBezTo>
                <a:cubicBezTo>
                  <a:pt x="2803793" y="4449552"/>
                  <a:pt x="2792482" y="4458966"/>
                  <a:pt x="2786827" y="4466497"/>
                </a:cubicBezTo>
                <a:cubicBezTo>
                  <a:pt x="2754780" y="4511681"/>
                  <a:pt x="2707652" y="4487206"/>
                  <a:pt x="2668065" y="4492854"/>
                </a:cubicBezTo>
                <a:cubicBezTo>
                  <a:pt x="2651099" y="4494737"/>
                  <a:pt x="2615282" y="4504150"/>
                  <a:pt x="2607742" y="4490972"/>
                </a:cubicBezTo>
                <a:cubicBezTo>
                  <a:pt x="2585120" y="4453318"/>
                  <a:pt x="2526682" y="4468379"/>
                  <a:pt x="2513486" y="4417547"/>
                </a:cubicBezTo>
                <a:cubicBezTo>
                  <a:pt x="2509716" y="4402485"/>
                  <a:pt x="2483325" y="4393072"/>
                  <a:pt x="2507831" y="4372362"/>
                </a:cubicBezTo>
                <a:cubicBezTo>
                  <a:pt x="2515371" y="4366714"/>
                  <a:pt x="2513486" y="4355418"/>
                  <a:pt x="2505946" y="4353535"/>
                </a:cubicBezTo>
                <a:cubicBezTo>
                  <a:pt x="2475784" y="4342239"/>
                  <a:pt x="2477669" y="4325295"/>
                  <a:pt x="2496520" y="4302702"/>
                </a:cubicBezTo>
                <a:cubicBezTo>
                  <a:pt x="2502176" y="4295172"/>
                  <a:pt x="2494635" y="4285758"/>
                  <a:pt x="2490865" y="4278227"/>
                </a:cubicBezTo>
                <a:cubicBezTo>
                  <a:pt x="2483325" y="4266931"/>
                  <a:pt x="2481440" y="4255635"/>
                  <a:pt x="2492750" y="4246222"/>
                </a:cubicBezTo>
                <a:cubicBezTo>
                  <a:pt x="2504061" y="4236808"/>
                  <a:pt x="2502176" y="4225512"/>
                  <a:pt x="2505946" y="4214216"/>
                </a:cubicBezTo>
                <a:lnTo>
                  <a:pt x="2519389" y="4178157"/>
                </a:lnTo>
                <a:lnTo>
                  <a:pt x="1895054" y="4178157"/>
                </a:lnTo>
                <a:lnTo>
                  <a:pt x="1904034" y="4212935"/>
                </a:lnTo>
                <a:cubicBezTo>
                  <a:pt x="1907534" y="4221099"/>
                  <a:pt x="1911035" y="4228097"/>
                  <a:pt x="1913368" y="4235094"/>
                </a:cubicBezTo>
                <a:cubicBezTo>
                  <a:pt x="1933204" y="4278245"/>
                  <a:pt x="1933204" y="4278245"/>
                  <a:pt x="1897032" y="4308568"/>
                </a:cubicBezTo>
                <a:cubicBezTo>
                  <a:pt x="1890031" y="4314399"/>
                  <a:pt x="1885364" y="4320230"/>
                  <a:pt x="1887698" y="4331893"/>
                </a:cubicBezTo>
                <a:cubicBezTo>
                  <a:pt x="1890031" y="4344722"/>
                  <a:pt x="1888865" y="4358717"/>
                  <a:pt x="1886531" y="4371546"/>
                </a:cubicBezTo>
                <a:cubicBezTo>
                  <a:pt x="1881864" y="4391372"/>
                  <a:pt x="1892365" y="4399536"/>
                  <a:pt x="1908701" y="4405367"/>
                </a:cubicBezTo>
                <a:cubicBezTo>
                  <a:pt x="1961209" y="4424027"/>
                  <a:pt x="1961209" y="4424027"/>
                  <a:pt x="1929704" y="4469511"/>
                </a:cubicBezTo>
                <a:cubicBezTo>
                  <a:pt x="1923870" y="4477674"/>
                  <a:pt x="1921536" y="4487004"/>
                  <a:pt x="1921536" y="4497501"/>
                </a:cubicBezTo>
                <a:cubicBezTo>
                  <a:pt x="1921536" y="4505664"/>
                  <a:pt x="1929704" y="4516161"/>
                  <a:pt x="1915702" y="4519659"/>
                </a:cubicBezTo>
                <a:cubicBezTo>
                  <a:pt x="1904034" y="4523158"/>
                  <a:pt x="1892365" y="4521992"/>
                  <a:pt x="1885364" y="4510329"/>
                </a:cubicBezTo>
                <a:cubicBezTo>
                  <a:pt x="1878363" y="4500999"/>
                  <a:pt x="1873696" y="4490503"/>
                  <a:pt x="1867862" y="4478841"/>
                </a:cubicBezTo>
                <a:cubicBezTo>
                  <a:pt x="1839857" y="4489337"/>
                  <a:pt x="1827022" y="4513828"/>
                  <a:pt x="1816521" y="4538320"/>
                </a:cubicBezTo>
                <a:cubicBezTo>
                  <a:pt x="1810687" y="4549982"/>
                  <a:pt x="1821188" y="4560478"/>
                  <a:pt x="1828189" y="4568642"/>
                </a:cubicBezTo>
                <a:cubicBezTo>
                  <a:pt x="1838691" y="4579138"/>
                  <a:pt x="1849192" y="4588468"/>
                  <a:pt x="1858527" y="4597798"/>
                </a:cubicBezTo>
                <a:cubicBezTo>
                  <a:pt x="1869028" y="4608295"/>
                  <a:pt x="1876029" y="4619957"/>
                  <a:pt x="1877196" y="4635118"/>
                </a:cubicBezTo>
                <a:cubicBezTo>
                  <a:pt x="1878363" y="4654945"/>
                  <a:pt x="1872529" y="4659610"/>
                  <a:pt x="1852693" y="4654945"/>
                </a:cubicBezTo>
                <a:cubicBezTo>
                  <a:pt x="1828189" y="4647947"/>
                  <a:pt x="1822355" y="4654945"/>
                  <a:pt x="1825855" y="4679436"/>
                </a:cubicBezTo>
                <a:cubicBezTo>
                  <a:pt x="1827022" y="4693431"/>
                  <a:pt x="1838691" y="4710925"/>
                  <a:pt x="1822355" y="4720255"/>
                </a:cubicBezTo>
                <a:cubicBezTo>
                  <a:pt x="1807186" y="4728419"/>
                  <a:pt x="1793184" y="4713257"/>
                  <a:pt x="1781516" y="4703927"/>
                </a:cubicBezTo>
                <a:cubicBezTo>
                  <a:pt x="1776848" y="4699262"/>
                  <a:pt x="1772181" y="4695764"/>
                  <a:pt x="1766347" y="4692265"/>
                </a:cubicBezTo>
                <a:cubicBezTo>
                  <a:pt x="1759346" y="4687600"/>
                  <a:pt x="1750011" y="4686434"/>
                  <a:pt x="1743010" y="4693431"/>
                </a:cubicBezTo>
                <a:cubicBezTo>
                  <a:pt x="1736009" y="4699262"/>
                  <a:pt x="1738343" y="4707426"/>
                  <a:pt x="1743010" y="4714424"/>
                </a:cubicBezTo>
                <a:cubicBezTo>
                  <a:pt x="1748844" y="4724920"/>
                  <a:pt x="1753512" y="4735416"/>
                  <a:pt x="1741843" y="4745912"/>
                </a:cubicBezTo>
                <a:cubicBezTo>
                  <a:pt x="1730175" y="4755242"/>
                  <a:pt x="1718506" y="4749411"/>
                  <a:pt x="1708005" y="4742414"/>
                </a:cubicBezTo>
                <a:cubicBezTo>
                  <a:pt x="1706838" y="4741247"/>
                  <a:pt x="1704504" y="4738915"/>
                  <a:pt x="1702171" y="4737749"/>
                </a:cubicBezTo>
                <a:cubicBezTo>
                  <a:pt x="1673000" y="4716756"/>
                  <a:pt x="1665999" y="4719089"/>
                  <a:pt x="1651997" y="4752910"/>
                </a:cubicBezTo>
                <a:cubicBezTo>
                  <a:pt x="1646162" y="4769237"/>
                  <a:pt x="1640328" y="4782066"/>
                  <a:pt x="1620492" y="4779734"/>
                </a:cubicBezTo>
                <a:cubicBezTo>
                  <a:pt x="1615825" y="4779734"/>
                  <a:pt x="1612324" y="4779734"/>
                  <a:pt x="1608824" y="4778567"/>
                </a:cubicBezTo>
                <a:cubicBezTo>
                  <a:pt x="1588987" y="4771570"/>
                  <a:pt x="1571485" y="4780900"/>
                  <a:pt x="1573819" y="4800726"/>
                </a:cubicBezTo>
                <a:cubicBezTo>
                  <a:pt x="1576152" y="4820552"/>
                  <a:pt x="1565651" y="4827550"/>
                  <a:pt x="1551649" y="4828716"/>
                </a:cubicBezTo>
                <a:cubicBezTo>
                  <a:pt x="1506142" y="4831049"/>
                  <a:pt x="1496807" y="4859039"/>
                  <a:pt x="1495640" y="4898691"/>
                </a:cubicBezTo>
                <a:cubicBezTo>
                  <a:pt x="1494474" y="4926681"/>
                  <a:pt x="1487473" y="4954671"/>
                  <a:pt x="1479305" y="4982661"/>
                </a:cubicBezTo>
                <a:cubicBezTo>
                  <a:pt x="1474637" y="4995490"/>
                  <a:pt x="1467636" y="5003654"/>
                  <a:pt x="1453634" y="5007153"/>
                </a:cubicBezTo>
                <a:cubicBezTo>
                  <a:pt x="1405794" y="5021148"/>
                  <a:pt x="1357954" y="5024647"/>
                  <a:pt x="1313614" y="4994324"/>
                </a:cubicBezTo>
                <a:cubicBezTo>
                  <a:pt x="1297278" y="4982661"/>
                  <a:pt x="1286777" y="4969833"/>
                  <a:pt x="1289110" y="4947674"/>
                </a:cubicBezTo>
                <a:cubicBezTo>
                  <a:pt x="1293778" y="4915019"/>
                  <a:pt x="1277442" y="4885863"/>
                  <a:pt x="1261106" y="4857873"/>
                </a:cubicBezTo>
                <a:cubicBezTo>
                  <a:pt x="1257606" y="4849709"/>
                  <a:pt x="1250605" y="4848543"/>
                  <a:pt x="1242437" y="4847376"/>
                </a:cubicBezTo>
                <a:cubicBezTo>
                  <a:pt x="1214433" y="4843877"/>
                  <a:pt x="1186429" y="4841545"/>
                  <a:pt x="1158424" y="4842711"/>
                </a:cubicBezTo>
                <a:cubicBezTo>
                  <a:pt x="1140922" y="4842711"/>
                  <a:pt x="1129254" y="4836880"/>
                  <a:pt x="1118752" y="4824051"/>
                </a:cubicBezTo>
                <a:cubicBezTo>
                  <a:pt x="1108250" y="4812389"/>
                  <a:pt x="1098916" y="4799560"/>
                  <a:pt x="1083747" y="4792562"/>
                </a:cubicBezTo>
                <a:cubicBezTo>
                  <a:pt x="1067411" y="4785565"/>
                  <a:pt x="1053409" y="4783232"/>
                  <a:pt x="1035907" y="4794895"/>
                </a:cubicBezTo>
                <a:cubicBezTo>
                  <a:pt x="1014903" y="4810056"/>
                  <a:pt x="996234" y="4803059"/>
                  <a:pt x="988066" y="4777401"/>
                </a:cubicBezTo>
                <a:cubicBezTo>
                  <a:pt x="972897" y="4733084"/>
                  <a:pt x="951894" y="4728419"/>
                  <a:pt x="915722" y="4761074"/>
                </a:cubicBezTo>
                <a:cubicBezTo>
                  <a:pt x="895886" y="4777401"/>
                  <a:pt x="883051" y="4799560"/>
                  <a:pt x="865548" y="4818220"/>
                </a:cubicBezTo>
                <a:cubicBezTo>
                  <a:pt x="851546" y="4832215"/>
                  <a:pt x="837544" y="4845044"/>
                  <a:pt x="810707" y="4848543"/>
                </a:cubicBezTo>
                <a:cubicBezTo>
                  <a:pt x="832877" y="4812389"/>
                  <a:pt x="850379" y="4780900"/>
                  <a:pt x="871382" y="4748245"/>
                </a:cubicBezTo>
                <a:cubicBezTo>
                  <a:pt x="892386" y="4714424"/>
                  <a:pt x="864381" y="4646781"/>
                  <a:pt x="823542" y="4650280"/>
                </a:cubicBezTo>
                <a:cubicBezTo>
                  <a:pt x="775702" y="4653778"/>
                  <a:pt x="760533" y="4628121"/>
                  <a:pt x="751198" y="4589635"/>
                </a:cubicBezTo>
                <a:cubicBezTo>
                  <a:pt x="748865" y="4583803"/>
                  <a:pt x="747698" y="4577972"/>
                  <a:pt x="745364" y="4572141"/>
                </a:cubicBezTo>
                <a:cubicBezTo>
                  <a:pt x="738363" y="4546483"/>
                  <a:pt x="736029" y="4545317"/>
                  <a:pt x="712693" y="4558146"/>
                </a:cubicBezTo>
                <a:cubicBezTo>
                  <a:pt x="692856" y="4569808"/>
                  <a:pt x="677687" y="4586136"/>
                  <a:pt x="663685" y="4604796"/>
                </a:cubicBezTo>
                <a:cubicBezTo>
                  <a:pt x="655518" y="4616458"/>
                  <a:pt x="648517" y="4621123"/>
                  <a:pt x="633348" y="4615292"/>
                </a:cubicBezTo>
                <a:cubicBezTo>
                  <a:pt x="620512" y="4610627"/>
                  <a:pt x="606510" y="4609461"/>
                  <a:pt x="592508" y="4608295"/>
                </a:cubicBezTo>
                <a:cubicBezTo>
                  <a:pt x="583174" y="4607128"/>
                  <a:pt x="575006" y="4611793"/>
                  <a:pt x="572672" y="4621123"/>
                </a:cubicBezTo>
                <a:cubicBezTo>
                  <a:pt x="570338" y="4631620"/>
                  <a:pt x="573839" y="4638617"/>
                  <a:pt x="583174" y="4643282"/>
                </a:cubicBezTo>
                <a:cubicBezTo>
                  <a:pt x="590175" y="4646781"/>
                  <a:pt x="597176" y="4649113"/>
                  <a:pt x="604177" y="4652612"/>
                </a:cubicBezTo>
                <a:cubicBezTo>
                  <a:pt x="615845" y="4658443"/>
                  <a:pt x="620512" y="4666607"/>
                  <a:pt x="618179" y="4680602"/>
                </a:cubicBezTo>
                <a:cubicBezTo>
                  <a:pt x="611178" y="4722587"/>
                  <a:pt x="626347" y="4751744"/>
                  <a:pt x="663685" y="4770404"/>
                </a:cubicBezTo>
                <a:cubicBezTo>
                  <a:pt x="669520" y="4773902"/>
                  <a:pt x="682355" y="4772736"/>
                  <a:pt x="680021" y="4783232"/>
                </a:cubicBezTo>
                <a:cubicBezTo>
                  <a:pt x="678854" y="4793729"/>
                  <a:pt x="668353" y="4796061"/>
                  <a:pt x="657851" y="4797227"/>
                </a:cubicBezTo>
                <a:cubicBezTo>
                  <a:pt x="656684" y="4797227"/>
                  <a:pt x="655518" y="4797227"/>
                  <a:pt x="654351" y="4797227"/>
                </a:cubicBezTo>
                <a:cubicBezTo>
                  <a:pt x="626347" y="4801892"/>
                  <a:pt x="618179" y="4814721"/>
                  <a:pt x="632181" y="4836880"/>
                </a:cubicBezTo>
                <a:cubicBezTo>
                  <a:pt x="645016" y="4857873"/>
                  <a:pt x="641515" y="4874200"/>
                  <a:pt x="629847" y="4891694"/>
                </a:cubicBezTo>
                <a:cubicBezTo>
                  <a:pt x="614678" y="4915019"/>
                  <a:pt x="603010" y="4939510"/>
                  <a:pt x="610011" y="4968666"/>
                </a:cubicBezTo>
                <a:cubicBezTo>
                  <a:pt x="613511" y="4981495"/>
                  <a:pt x="600676" y="4987326"/>
                  <a:pt x="592508" y="4989659"/>
                </a:cubicBezTo>
                <a:cubicBezTo>
                  <a:pt x="562171" y="5000155"/>
                  <a:pt x="548169" y="5019982"/>
                  <a:pt x="544668" y="5050304"/>
                </a:cubicBezTo>
                <a:cubicBezTo>
                  <a:pt x="542334" y="5068964"/>
                  <a:pt x="535333" y="5072463"/>
                  <a:pt x="516664" y="5060800"/>
                </a:cubicBezTo>
                <a:cubicBezTo>
                  <a:pt x="476991" y="5036309"/>
                  <a:pt x="418650" y="5053803"/>
                  <a:pt x="401147" y="5094622"/>
                </a:cubicBezTo>
                <a:cubicBezTo>
                  <a:pt x="397646" y="5102785"/>
                  <a:pt x="392979" y="5113282"/>
                  <a:pt x="401147" y="5120279"/>
                </a:cubicBezTo>
                <a:cubicBezTo>
                  <a:pt x="409315" y="5127277"/>
                  <a:pt x="420983" y="5130775"/>
                  <a:pt x="431485" y="5123778"/>
                </a:cubicBezTo>
                <a:cubicBezTo>
                  <a:pt x="438486" y="5120279"/>
                  <a:pt x="445487" y="5114448"/>
                  <a:pt x="452488" y="5109783"/>
                </a:cubicBezTo>
                <a:cubicBezTo>
                  <a:pt x="459489" y="5103952"/>
                  <a:pt x="466490" y="5100453"/>
                  <a:pt x="472324" y="5107450"/>
                </a:cubicBezTo>
                <a:cubicBezTo>
                  <a:pt x="479325" y="5115614"/>
                  <a:pt x="474658" y="5122612"/>
                  <a:pt x="468824" y="5128443"/>
                </a:cubicBezTo>
                <a:cubicBezTo>
                  <a:pt x="464156" y="5134274"/>
                  <a:pt x="457155" y="5138939"/>
                  <a:pt x="452488" y="5143604"/>
                </a:cubicBezTo>
                <a:cubicBezTo>
                  <a:pt x="441986" y="5154100"/>
                  <a:pt x="436152" y="5168096"/>
                  <a:pt x="446654" y="5179758"/>
                </a:cubicBezTo>
                <a:cubicBezTo>
                  <a:pt x="455988" y="5189088"/>
                  <a:pt x="468824" y="5179758"/>
                  <a:pt x="478158" y="5172761"/>
                </a:cubicBezTo>
                <a:cubicBezTo>
                  <a:pt x="486326" y="5166929"/>
                  <a:pt x="492160" y="5156433"/>
                  <a:pt x="502662" y="5152934"/>
                </a:cubicBezTo>
                <a:cubicBezTo>
                  <a:pt x="517831" y="5147103"/>
                  <a:pt x="527165" y="5149435"/>
                  <a:pt x="525999" y="5168096"/>
                </a:cubicBezTo>
                <a:cubicBezTo>
                  <a:pt x="524832" y="5193753"/>
                  <a:pt x="514330" y="5214746"/>
                  <a:pt x="500328" y="5234572"/>
                </a:cubicBezTo>
                <a:cubicBezTo>
                  <a:pt x="482826" y="5260229"/>
                  <a:pt x="481659" y="5274224"/>
                  <a:pt x="500328" y="5298716"/>
                </a:cubicBezTo>
                <a:cubicBezTo>
                  <a:pt x="506162" y="5308046"/>
                  <a:pt x="515497" y="5316209"/>
                  <a:pt x="523665" y="5324373"/>
                </a:cubicBezTo>
                <a:cubicBezTo>
                  <a:pt x="527165" y="5327872"/>
                  <a:pt x="533000" y="5331371"/>
                  <a:pt x="530666" y="5337202"/>
                </a:cubicBezTo>
                <a:cubicBezTo>
                  <a:pt x="528332" y="5344200"/>
                  <a:pt x="522498" y="5345366"/>
                  <a:pt x="517831" y="5344200"/>
                </a:cubicBezTo>
                <a:cubicBezTo>
                  <a:pt x="496828" y="5339535"/>
                  <a:pt x="492160" y="5348865"/>
                  <a:pt x="493327" y="5367525"/>
                </a:cubicBezTo>
                <a:cubicBezTo>
                  <a:pt x="494494" y="5390850"/>
                  <a:pt x="479325" y="5407177"/>
                  <a:pt x="462989" y="5420006"/>
                </a:cubicBezTo>
                <a:cubicBezTo>
                  <a:pt x="450154" y="5430502"/>
                  <a:pt x="448987" y="5438666"/>
                  <a:pt x="461823" y="5447996"/>
                </a:cubicBezTo>
                <a:cubicBezTo>
                  <a:pt x="468824" y="5452661"/>
                  <a:pt x="473491" y="5457326"/>
                  <a:pt x="471157" y="5466656"/>
                </a:cubicBezTo>
                <a:cubicBezTo>
                  <a:pt x="468824" y="5479485"/>
                  <a:pt x="459489" y="5477152"/>
                  <a:pt x="451321" y="5479485"/>
                </a:cubicBezTo>
                <a:cubicBezTo>
                  <a:pt x="446654" y="5480651"/>
                  <a:pt x="440819" y="5480651"/>
                  <a:pt x="434985" y="5481817"/>
                </a:cubicBezTo>
                <a:cubicBezTo>
                  <a:pt x="403481" y="5485316"/>
                  <a:pt x="396480" y="5502810"/>
                  <a:pt x="415149" y="5529634"/>
                </a:cubicBezTo>
                <a:cubicBezTo>
                  <a:pt x="417483" y="5533132"/>
                  <a:pt x="419816" y="5535465"/>
                  <a:pt x="420983" y="5538964"/>
                </a:cubicBezTo>
                <a:cubicBezTo>
                  <a:pt x="424484" y="5545961"/>
                  <a:pt x="426817" y="5555291"/>
                  <a:pt x="419816" y="5559956"/>
                </a:cubicBezTo>
                <a:cubicBezTo>
                  <a:pt x="413982" y="5564621"/>
                  <a:pt x="405814" y="5559956"/>
                  <a:pt x="401147" y="5555291"/>
                </a:cubicBezTo>
                <a:cubicBezTo>
                  <a:pt x="396480" y="5550626"/>
                  <a:pt x="392979" y="5545961"/>
                  <a:pt x="389479" y="5540130"/>
                </a:cubicBezTo>
                <a:cubicBezTo>
                  <a:pt x="382478" y="5531966"/>
                  <a:pt x="375477" y="5529634"/>
                  <a:pt x="366142" y="5536631"/>
                </a:cubicBezTo>
                <a:cubicBezTo>
                  <a:pt x="343972" y="5551792"/>
                  <a:pt x="319468" y="5554125"/>
                  <a:pt x="294965" y="5555291"/>
                </a:cubicBezTo>
                <a:cubicBezTo>
                  <a:pt x="265794" y="5557624"/>
                  <a:pt x="235456" y="5554125"/>
                  <a:pt x="206285" y="5561122"/>
                </a:cubicBezTo>
                <a:cubicBezTo>
                  <a:pt x="195784" y="5563455"/>
                  <a:pt x="189949" y="5556457"/>
                  <a:pt x="185282" y="5550626"/>
                </a:cubicBezTo>
                <a:cubicBezTo>
                  <a:pt x="168946" y="5531966"/>
                  <a:pt x="153777" y="5513306"/>
                  <a:pt x="124607" y="5522636"/>
                </a:cubicBezTo>
                <a:cubicBezTo>
                  <a:pt x="118772" y="5523802"/>
                  <a:pt x="115272" y="5519137"/>
                  <a:pt x="112938" y="5514472"/>
                </a:cubicBezTo>
                <a:cubicBezTo>
                  <a:pt x="100103" y="5491147"/>
                  <a:pt x="79100" y="5472487"/>
                  <a:pt x="61597" y="5452661"/>
                </a:cubicBezTo>
                <a:cubicBezTo>
                  <a:pt x="34760" y="5422338"/>
                  <a:pt x="19591" y="5388517"/>
                  <a:pt x="30093" y="5347698"/>
                </a:cubicBezTo>
                <a:cubicBezTo>
                  <a:pt x="33593" y="5331371"/>
                  <a:pt x="24259" y="5320874"/>
                  <a:pt x="14924" y="5311544"/>
                </a:cubicBezTo>
                <a:cubicBezTo>
                  <a:pt x="-6079" y="5289386"/>
                  <a:pt x="-4912" y="5277723"/>
                  <a:pt x="18424" y="5260229"/>
                </a:cubicBezTo>
                <a:cubicBezTo>
                  <a:pt x="44095" y="5242736"/>
                  <a:pt x="44095" y="5242736"/>
                  <a:pt x="23092" y="5217078"/>
                </a:cubicBezTo>
                <a:cubicBezTo>
                  <a:pt x="18424" y="5211247"/>
                  <a:pt x="14924" y="5206582"/>
                  <a:pt x="21925" y="5199584"/>
                </a:cubicBezTo>
                <a:cubicBezTo>
                  <a:pt x="45262" y="5172761"/>
                  <a:pt x="66265" y="5145937"/>
                  <a:pt x="90768" y="5120279"/>
                </a:cubicBezTo>
                <a:cubicBezTo>
                  <a:pt x="108271" y="5100453"/>
                  <a:pt x="130441" y="5087624"/>
                  <a:pt x="156111" y="5081793"/>
                </a:cubicBezTo>
                <a:cubicBezTo>
                  <a:pt x="172447" y="5077128"/>
                  <a:pt x="203951" y="5035143"/>
                  <a:pt x="205118" y="5017649"/>
                </a:cubicBezTo>
                <a:cubicBezTo>
                  <a:pt x="205118" y="5011818"/>
                  <a:pt x="205118" y="5007153"/>
                  <a:pt x="198117" y="5004820"/>
                </a:cubicBezTo>
                <a:cubicBezTo>
                  <a:pt x="161945" y="4988493"/>
                  <a:pt x="144443" y="4957004"/>
                  <a:pt x="129274" y="4923183"/>
                </a:cubicBezTo>
                <a:cubicBezTo>
                  <a:pt x="125773" y="4916185"/>
                  <a:pt x="123440" y="4910354"/>
                  <a:pt x="119939" y="4904523"/>
                </a:cubicBezTo>
                <a:cubicBezTo>
                  <a:pt x="108271" y="4885863"/>
                  <a:pt x="102437" y="4869535"/>
                  <a:pt x="110604" y="4846210"/>
                </a:cubicBezTo>
                <a:cubicBezTo>
                  <a:pt x="118772" y="4822885"/>
                  <a:pt x="105937" y="4799560"/>
                  <a:pt x="94269" y="4778567"/>
                </a:cubicBezTo>
                <a:cubicBezTo>
                  <a:pt x="89601" y="4768071"/>
                  <a:pt x="87268" y="4761074"/>
                  <a:pt x="95436" y="4750577"/>
                </a:cubicBezTo>
                <a:cubicBezTo>
                  <a:pt x="128107" y="4706260"/>
                  <a:pt x="152611" y="4657277"/>
                  <a:pt x="157278" y="4600131"/>
                </a:cubicBezTo>
                <a:cubicBezTo>
                  <a:pt x="158445" y="4591967"/>
                  <a:pt x="160778" y="4588468"/>
                  <a:pt x="168946" y="4590801"/>
                </a:cubicBezTo>
                <a:cubicBezTo>
                  <a:pt x="201618" y="4597798"/>
                  <a:pt x="222621" y="4580305"/>
                  <a:pt x="240123" y="4556980"/>
                </a:cubicBezTo>
                <a:cubicBezTo>
                  <a:pt x="248291" y="4546483"/>
                  <a:pt x="255292" y="4540652"/>
                  <a:pt x="270461" y="4547650"/>
                </a:cubicBezTo>
                <a:cubicBezTo>
                  <a:pt x="289131" y="4558146"/>
                  <a:pt x="306633" y="4548816"/>
                  <a:pt x="321802" y="4535987"/>
                </a:cubicBezTo>
                <a:cubicBezTo>
                  <a:pt x="334637" y="4525491"/>
                  <a:pt x="347472" y="4512662"/>
                  <a:pt x="360308" y="4502166"/>
                </a:cubicBezTo>
                <a:cubicBezTo>
                  <a:pt x="373143" y="4492836"/>
                  <a:pt x="384811" y="4491669"/>
                  <a:pt x="388312" y="4511496"/>
                </a:cubicBezTo>
                <a:cubicBezTo>
                  <a:pt x="388312" y="4516161"/>
                  <a:pt x="389479" y="4520826"/>
                  <a:pt x="391812" y="4525491"/>
                </a:cubicBezTo>
                <a:cubicBezTo>
                  <a:pt x="394146" y="4531322"/>
                  <a:pt x="394146" y="4540652"/>
                  <a:pt x="402314" y="4541818"/>
                </a:cubicBezTo>
                <a:cubicBezTo>
                  <a:pt x="409315" y="4541818"/>
                  <a:pt x="413982" y="4535987"/>
                  <a:pt x="417483" y="4531322"/>
                </a:cubicBezTo>
                <a:cubicBezTo>
                  <a:pt x="434985" y="4511496"/>
                  <a:pt x="441986" y="4512662"/>
                  <a:pt x="452488" y="4537153"/>
                </a:cubicBezTo>
                <a:cubicBezTo>
                  <a:pt x="454822" y="4542985"/>
                  <a:pt x="455988" y="4547650"/>
                  <a:pt x="459489" y="4552315"/>
                </a:cubicBezTo>
                <a:cubicBezTo>
                  <a:pt x="464156" y="4559312"/>
                  <a:pt x="468824" y="4565143"/>
                  <a:pt x="480492" y="4560478"/>
                </a:cubicBezTo>
                <a:cubicBezTo>
                  <a:pt x="490993" y="4554647"/>
                  <a:pt x="490993" y="4549982"/>
                  <a:pt x="488660" y="4540652"/>
                </a:cubicBezTo>
                <a:cubicBezTo>
                  <a:pt x="476991" y="4488171"/>
                  <a:pt x="489827" y="4442687"/>
                  <a:pt x="521331" y="4399536"/>
                </a:cubicBezTo>
                <a:cubicBezTo>
                  <a:pt x="540001" y="4373878"/>
                  <a:pt x="564504" y="4357550"/>
                  <a:pt x="596009" y="4352885"/>
                </a:cubicBezTo>
                <a:cubicBezTo>
                  <a:pt x="610011" y="4350553"/>
                  <a:pt x="612345" y="4345888"/>
                  <a:pt x="607677" y="4333059"/>
                </a:cubicBezTo>
                <a:cubicBezTo>
                  <a:pt x="601843" y="4317898"/>
                  <a:pt x="597176" y="4300404"/>
                  <a:pt x="586674" y="4287575"/>
                </a:cubicBezTo>
                <a:cubicBezTo>
                  <a:pt x="578506" y="4278245"/>
                  <a:pt x="580840" y="4273580"/>
                  <a:pt x="591341" y="4267749"/>
                </a:cubicBezTo>
                <a:cubicBezTo>
                  <a:pt x="613511" y="4257253"/>
                  <a:pt x="626347" y="4210603"/>
                  <a:pt x="613511" y="4189610"/>
                </a:cubicBezTo>
                <a:cubicBezTo>
                  <a:pt x="608844" y="4182613"/>
                  <a:pt x="601843" y="4182613"/>
                  <a:pt x="596009" y="4181446"/>
                </a:cubicBezTo>
                <a:cubicBezTo>
                  <a:pt x="577339" y="4176781"/>
                  <a:pt x="559837" y="4170950"/>
                  <a:pt x="545835" y="4156955"/>
                </a:cubicBezTo>
                <a:cubicBezTo>
                  <a:pt x="523665" y="4132464"/>
                  <a:pt x="530666" y="4110305"/>
                  <a:pt x="563337" y="4103308"/>
                </a:cubicBezTo>
                <a:cubicBezTo>
                  <a:pt x="572672" y="4100975"/>
                  <a:pt x="583174" y="4100975"/>
                  <a:pt x="592508" y="4098643"/>
                </a:cubicBezTo>
                <a:cubicBezTo>
                  <a:pt x="618179" y="4091645"/>
                  <a:pt x="625180" y="4079983"/>
                  <a:pt x="617012" y="4054325"/>
                </a:cubicBezTo>
                <a:cubicBezTo>
                  <a:pt x="613511" y="4041496"/>
                  <a:pt x="606510" y="4032166"/>
                  <a:pt x="599509" y="4021670"/>
                </a:cubicBezTo>
                <a:cubicBezTo>
                  <a:pt x="591341" y="4011173"/>
                  <a:pt x="584340" y="4001843"/>
                  <a:pt x="578506" y="3990181"/>
                </a:cubicBezTo>
                <a:cubicBezTo>
                  <a:pt x="573839" y="3982017"/>
                  <a:pt x="570338" y="3971521"/>
                  <a:pt x="572672" y="3961025"/>
                </a:cubicBezTo>
                <a:cubicBezTo>
                  <a:pt x="577339" y="3947030"/>
                  <a:pt x="590175" y="3956360"/>
                  <a:pt x="598343" y="3955193"/>
                </a:cubicBezTo>
                <a:cubicBezTo>
                  <a:pt x="618179" y="3950528"/>
                  <a:pt x="639182" y="3949362"/>
                  <a:pt x="655518" y="3936533"/>
                </a:cubicBezTo>
                <a:cubicBezTo>
                  <a:pt x="666019" y="3927203"/>
                  <a:pt x="668353" y="3919039"/>
                  <a:pt x="660185" y="3906211"/>
                </a:cubicBezTo>
                <a:cubicBezTo>
                  <a:pt x="648517" y="3888717"/>
                  <a:pt x="632181" y="3872389"/>
                  <a:pt x="618179" y="3857228"/>
                </a:cubicBezTo>
                <a:cubicBezTo>
                  <a:pt x="594842" y="3831571"/>
                  <a:pt x="576173" y="3805913"/>
                  <a:pt x="593675" y="3769759"/>
                </a:cubicBezTo>
                <a:cubicBezTo>
                  <a:pt x="597176" y="3760429"/>
                  <a:pt x="591341" y="3754598"/>
                  <a:pt x="586674" y="3748767"/>
                </a:cubicBezTo>
                <a:cubicBezTo>
                  <a:pt x="578506" y="3737104"/>
                  <a:pt x="565671" y="3730107"/>
                  <a:pt x="554003" y="3724275"/>
                </a:cubicBezTo>
                <a:cubicBezTo>
                  <a:pt x="535333" y="3714945"/>
                  <a:pt x="516664" y="3707948"/>
                  <a:pt x="507329" y="3686955"/>
                </a:cubicBezTo>
                <a:cubicBezTo>
                  <a:pt x="496828" y="3693953"/>
                  <a:pt x="495661" y="3705615"/>
                  <a:pt x="490993" y="3713779"/>
                </a:cubicBezTo>
                <a:cubicBezTo>
                  <a:pt x="486326" y="3721943"/>
                  <a:pt x="482826" y="3733605"/>
                  <a:pt x="469990" y="3732439"/>
                </a:cubicBezTo>
                <a:cubicBezTo>
                  <a:pt x="454822" y="3731273"/>
                  <a:pt x="439653" y="3727774"/>
                  <a:pt x="432652" y="3712613"/>
                </a:cubicBezTo>
                <a:cubicBezTo>
                  <a:pt x="425651" y="3699784"/>
                  <a:pt x="427984" y="3689288"/>
                  <a:pt x="446654" y="3690454"/>
                </a:cubicBezTo>
                <a:cubicBezTo>
                  <a:pt x="459489" y="3691620"/>
                  <a:pt x="461823" y="3683457"/>
                  <a:pt x="461823" y="3672960"/>
                </a:cubicBezTo>
                <a:cubicBezTo>
                  <a:pt x="464156" y="3643804"/>
                  <a:pt x="437319" y="3625144"/>
                  <a:pt x="410482" y="3637973"/>
                </a:cubicBezTo>
                <a:cubicBezTo>
                  <a:pt x="401147" y="3641472"/>
                  <a:pt x="392979" y="3646137"/>
                  <a:pt x="382478" y="3649635"/>
                </a:cubicBezTo>
                <a:cubicBezTo>
                  <a:pt x="370809" y="3651968"/>
                  <a:pt x="361475" y="3648469"/>
                  <a:pt x="354474" y="3637973"/>
                </a:cubicBezTo>
                <a:cubicBezTo>
                  <a:pt x="346306" y="3627477"/>
                  <a:pt x="352140" y="3619313"/>
                  <a:pt x="357974" y="3609983"/>
                </a:cubicBezTo>
                <a:cubicBezTo>
                  <a:pt x="368476" y="3593655"/>
                  <a:pt x="385978" y="3590156"/>
                  <a:pt x="403481" y="3584325"/>
                </a:cubicBezTo>
                <a:cubicBezTo>
                  <a:pt x="445487" y="3570330"/>
                  <a:pt x="445487" y="3570330"/>
                  <a:pt x="431485" y="3528345"/>
                </a:cubicBezTo>
                <a:cubicBezTo>
                  <a:pt x="418650" y="3487526"/>
                  <a:pt x="406981" y="3447874"/>
                  <a:pt x="405814" y="3405889"/>
                </a:cubicBezTo>
                <a:cubicBezTo>
                  <a:pt x="405814" y="3391894"/>
                  <a:pt x="397646" y="3390727"/>
                  <a:pt x="388312" y="3388395"/>
                </a:cubicBezTo>
                <a:cubicBezTo>
                  <a:pt x="357974" y="3380231"/>
                  <a:pt x="327636" y="3369735"/>
                  <a:pt x="296132" y="3352241"/>
                </a:cubicBezTo>
                <a:cubicBezTo>
                  <a:pt x="322969" y="3342911"/>
                  <a:pt x="346306" y="3347576"/>
                  <a:pt x="370809" y="3348742"/>
                </a:cubicBezTo>
                <a:cubicBezTo>
                  <a:pt x="422150" y="3351075"/>
                  <a:pt x="445487" y="3332415"/>
                  <a:pt x="451321" y="3286931"/>
                </a:cubicBezTo>
                <a:cubicBezTo>
                  <a:pt x="454822" y="3265938"/>
                  <a:pt x="447820" y="3254276"/>
                  <a:pt x="426817" y="3249611"/>
                </a:cubicBezTo>
                <a:cubicBezTo>
                  <a:pt x="417483" y="3247278"/>
                  <a:pt x="408148" y="3247278"/>
                  <a:pt x="399980" y="3240281"/>
                </a:cubicBezTo>
                <a:cubicBezTo>
                  <a:pt x="409315" y="3226286"/>
                  <a:pt x="424484" y="3226286"/>
                  <a:pt x="437319" y="3226286"/>
                </a:cubicBezTo>
                <a:cubicBezTo>
                  <a:pt x="451321" y="3226286"/>
                  <a:pt x="454822" y="3220455"/>
                  <a:pt x="455988" y="3208792"/>
                </a:cubicBezTo>
                <a:cubicBezTo>
                  <a:pt x="458322" y="3176137"/>
                  <a:pt x="446654" y="3149313"/>
                  <a:pt x="430318" y="3122489"/>
                </a:cubicBezTo>
                <a:cubicBezTo>
                  <a:pt x="420983" y="3107328"/>
                  <a:pt x="410482" y="3091001"/>
                  <a:pt x="401147" y="3075839"/>
                </a:cubicBezTo>
                <a:cubicBezTo>
                  <a:pt x="387145" y="3051348"/>
                  <a:pt x="382478" y="3025691"/>
                  <a:pt x="390645" y="2998867"/>
                </a:cubicBezTo>
                <a:cubicBezTo>
                  <a:pt x="397646" y="2972043"/>
                  <a:pt x="390645" y="2959214"/>
                  <a:pt x="364975" y="2949884"/>
                </a:cubicBezTo>
                <a:cubicBezTo>
                  <a:pt x="361475" y="2948718"/>
                  <a:pt x="357974" y="2948718"/>
                  <a:pt x="352140" y="2947552"/>
                </a:cubicBezTo>
                <a:cubicBezTo>
                  <a:pt x="362641" y="2928892"/>
                  <a:pt x="380144" y="2925393"/>
                  <a:pt x="395313" y="2919562"/>
                </a:cubicBezTo>
                <a:cubicBezTo>
                  <a:pt x="413982" y="2912564"/>
                  <a:pt x="427984" y="2902068"/>
                  <a:pt x="433818" y="2882242"/>
                </a:cubicBezTo>
                <a:cubicBezTo>
                  <a:pt x="439653" y="2868247"/>
                  <a:pt x="437319" y="2857750"/>
                  <a:pt x="422150" y="2851919"/>
                </a:cubicBezTo>
                <a:cubicBezTo>
                  <a:pt x="405814" y="2846088"/>
                  <a:pt x="395313" y="2837924"/>
                  <a:pt x="396480" y="2818098"/>
                </a:cubicBezTo>
                <a:cubicBezTo>
                  <a:pt x="396480" y="2799438"/>
                  <a:pt x="410482" y="2797105"/>
                  <a:pt x="424484" y="2793607"/>
                </a:cubicBezTo>
                <a:cubicBezTo>
                  <a:pt x="429151" y="2792440"/>
                  <a:pt x="437319" y="2792440"/>
                  <a:pt x="436152" y="2784277"/>
                </a:cubicBezTo>
                <a:cubicBezTo>
                  <a:pt x="436152" y="2774946"/>
                  <a:pt x="431485" y="2764450"/>
                  <a:pt x="422150" y="2762118"/>
                </a:cubicBezTo>
                <a:cubicBezTo>
                  <a:pt x="396480" y="2755120"/>
                  <a:pt x="398813" y="2738793"/>
                  <a:pt x="404648" y="2717800"/>
                </a:cubicBezTo>
                <a:cubicBezTo>
                  <a:pt x="411649" y="2686311"/>
                  <a:pt x="410482" y="2654823"/>
                  <a:pt x="401147" y="2623334"/>
                </a:cubicBezTo>
                <a:cubicBezTo>
                  <a:pt x="398813" y="2614004"/>
                  <a:pt x="397646" y="2605840"/>
                  <a:pt x="403481" y="2597676"/>
                </a:cubicBezTo>
                <a:cubicBezTo>
                  <a:pt x="418650" y="2574351"/>
                  <a:pt x="426817" y="2552192"/>
                  <a:pt x="409315" y="2525369"/>
                </a:cubicBezTo>
                <a:cubicBezTo>
                  <a:pt x="403481" y="2514872"/>
                  <a:pt x="415149" y="2509041"/>
                  <a:pt x="422150" y="2510207"/>
                </a:cubicBezTo>
                <a:cubicBezTo>
                  <a:pt x="460656" y="2518371"/>
                  <a:pt x="473491" y="2498545"/>
                  <a:pt x="475825" y="2464724"/>
                </a:cubicBezTo>
                <a:cubicBezTo>
                  <a:pt x="476991" y="2458892"/>
                  <a:pt x="481659" y="2454227"/>
                  <a:pt x="485159" y="2448396"/>
                </a:cubicBezTo>
                <a:cubicBezTo>
                  <a:pt x="503829" y="2416907"/>
                  <a:pt x="506162" y="2414575"/>
                  <a:pt x="542334" y="2422738"/>
                </a:cubicBezTo>
                <a:cubicBezTo>
                  <a:pt x="562171" y="2427403"/>
                  <a:pt x="575006" y="2425071"/>
                  <a:pt x="584340" y="2404078"/>
                </a:cubicBezTo>
                <a:cubicBezTo>
                  <a:pt x="591341" y="2388917"/>
                  <a:pt x="604177" y="2374922"/>
                  <a:pt x="622846" y="2372590"/>
                </a:cubicBezTo>
                <a:cubicBezTo>
                  <a:pt x="640349" y="2370257"/>
                  <a:pt x="641515" y="2358595"/>
                  <a:pt x="641515" y="2345766"/>
                </a:cubicBezTo>
                <a:cubicBezTo>
                  <a:pt x="641515" y="2332937"/>
                  <a:pt x="640349" y="2321275"/>
                  <a:pt x="648517" y="2310778"/>
                </a:cubicBezTo>
                <a:cubicBezTo>
                  <a:pt x="654351" y="2302615"/>
                  <a:pt x="648517" y="2296783"/>
                  <a:pt x="642682" y="2293285"/>
                </a:cubicBezTo>
                <a:cubicBezTo>
                  <a:pt x="633348" y="2289786"/>
                  <a:pt x="625180" y="2287453"/>
                  <a:pt x="615845" y="2286287"/>
                </a:cubicBezTo>
                <a:cubicBezTo>
                  <a:pt x="585507" y="2278123"/>
                  <a:pt x="584340" y="2275791"/>
                  <a:pt x="597176" y="2248967"/>
                </a:cubicBezTo>
                <a:cubicBezTo>
                  <a:pt x="603010" y="2234972"/>
                  <a:pt x="612345" y="2223309"/>
                  <a:pt x="619346" y="2210481"/>
                </a:cubicBezTo>
                <a:cubicBezTo>
                  <a:pt x="628680" y="2195319"/>
                  <a:pt x="638015" y="2180158"/>
                  <a:pt x="657851" y="2198818"/>
                </a:cubicBezTo>
                <a:cubicBezTo>
                  <a:pt x="664852" y="2204649"/>
                  <a:pt x="674187" y="2201151"/>
                  <a:pt x="676521" y="2190654"/>
                </a:cubicBezTo>
                <a:cubicBezTo>
                  <a:pt x="680021" y="2177826"/>
                  <a:pt x="684688" y="2163831"/>
                  <a:pt x="668353" y="2153334"/>
                </a:cubicBezTo>
                <a:cubicBezTo>
                  <a:pt x="667186" y="2153334"/>
                  <a:pt x="666019" y="2153334"/>
                  <a:pt x="663685" y="2152168"/>
                </a:cubicBezTo>
                <a:cubicBezTo>
                  <a:pt x="654351" y="2148669"/>
                  <a:pt x="638015" y="2156833"/>
                  <a:pt x="635681" y="2139339"/>
                </a:cubicBezTo>
                <a:cubicBezTo>
                  <a:pt x="633348" y="2123012"/>
                  <a:pt x="638015" y="2107850"/>
                  <a:pt x="648517" y="2093855"/>
                </a:cubicBezTo>
                <a:cubicBezTo>
                  <a:pt x="657851" y="2083359"/>
                  <a:pt x="670686" y="2076362"/>
                  <a:pt x="683522" y="2071697"/>
                </a:cubicBezTo>
                <a:cubicBezTo>
                  <a:pt x="694023" y="2068198"/>
                  <a:pt x="702191" y="2068198"/>
                  <a:pt x="703358" y="2082193"/>
                </a:cubicBezTo>
                <a:cubicBezTo>
                  <a:pt x="704525" y="2086858"/>
                  <a:pt x="706858" y="2091523"/>
                  <a:pt x="711526" y="2091523"/>
                </a:cubicBezTo>
                <a:cubicBezTo>
                  <a:pt x="719694" y="2091523"/>
                  <a:pt x="720860" y="2085692"/>
                  <a:pt x="720860" y="2081027"/>
                </a:cubicBezTo>
                <a:cubicBezTo>
                  <a:pt x="722027" y="2071697"/>
                  <a:pt x="722027" y="2063533"/>
                  <a:pt x="723194" y="2055369"/>
                </a:cubicBezTo>
                <a:cubicBezTo>
                  <a:pt x="726695" y="2027379"/>
                  <a:pt x="745364" y="2016883"/>
                  <a:pt x="771034" y="2027379"/>
                </a:cubicBezTo>
                <a:cubicBezTo>
                  <a:pt x="774535" y="2028545"/>
                  <a:pt x="776869" y="2029712"/>
                  <a:pt x="779202" y="2030878"/>
                </a:cubicBezTo>
                <a:cubicBezTo>
                  <a:pt x="816541" y="2050704"/>
                  <a:pt x="822375" y="2049538"/>
                  <a:pt x="839878" y="2009885"/>
                </a:cubicBezTo>
                <a:cubicBezTo>
                  <a:pt x="846879" y="1994724"/>
                  <a:pt x="855047" y="1986560"/>
                  <a:pt x="872549" y="1988893"/>
                </a:cubicBezTo>
                <a:cubicBezTo>
                  <a:pt x="879550" y="1990059"/>
                  <a:pt x="885385" y="1988893"/>
                  <a:pt x="891219" y="1987727"/>
                </a:cubicBezTo>
                <a:cubicBezTo>
                  <a:pt x="926224" y="1986560"/>
                  <a:pt x="953061" y="1973732"/>
                  <a:pt x="961229" y="1935245"/>
                </a:cubicBezTo>
                <a:cubicBezTo>
                  <a:pt x="964729" y="1921250"/>
                  <a:pt x="970564" y="1907255"/>
                  <a:pt x="979898" y="1895593"/>
                </a:cubicBezTo>
                <a:cubicBezTo>
                  <a:pt x="985733" y="1887429"/>
                  <a:pt x="995067" y="1882764"/>
                  <a:pt x="1004402" y="1886263"/>
                </a:cubicBezTo>
                <a:cubicBezTo>
                  <a:pt x="1016070" y="1889761"/>
                  <a:pt x="1011403" y="1900258"/>
                  <a:pt x="1010236" y="1908421"/>
                </a:cubicBezTo>
                <a:cubicBezTo>
                  <a:pt x="1005569" y="1959736"/>
                  <a:pt x="1005569" y="1959736"/>
                  <a:pt x="1054576" y="1949240"/>
                </a:cubicBezTo>
                <a:cubicBezTo>
                  <a:pt x="1072079" y="1945741"/>
                  <a:pt x="1088414" y="1944575"/>
                  <a:pt x="1105917" y="1948074"/>
                </a:cubicBezTo>
                <a:cubicBezTo>
                  <a:pt x="1123419" y="1952739"/>
                  <a:pt x="1137421" y="1956238"/>
                  <a:pt x="1144422" y="1978397"/>
                </a:cubicBezTo>
                <a:cubicBezTo>
                  <a:pt x="1156091" y="2009885"/>
                  <a:pt x="1200431" y="2019215"/>
                  <a:pt x="1237769" y="2001722"/>
                </a:cubicBezTo>
                <a:cubicBezTo>
                  <a:pt x="1243604" y="1999389"/>
                  <a:pt x="1248271" y="1995890"/>
                  <a:pt x="1255272" y="1992392"/>
                </a:cubicBezTo>
                <a:cubicBezTo>
                  <a:pt x="1259939" y="2019215"/>
                  <a:pt x="1266940" y="2043707"/>
                  <a:pt x="1293778" y="2055369"/>
                </a:cubicBezTo>
                <a:cubicBezTo>
                  <a:pt x="1318281" y="2065865"/>
                  <a:pt x="1341618" y="2060034"/>
                  <a:pt x="1366122" y="2055369"/>
                </a:cubicBezTo>
                <a:cubicBezTo>
                  <a:pt x="1368455" y="2062367"/>
                  <a:pt x="1363788" y="2064699"/>
                  <a:pt x="1361454" y="2068198"/>
                </a:cubicBezTo>
                <a:cubicBezTo>
                  <a:pt x="1338117" y="2093855"/>
                  <a:pt x="1347452" y="2123012"/>
                  <a:pt x="1381290" y="2133508"/>
                </a:cubicBezTo>
                <a:cubicBezTo>
                  <a:pt x="1416296" y="2144004"/>
                  <a:pt x="1416296" y="2144004"/>
                  <a:pt x="1404627" y="2178992"/>
                </a:cubicBezTo>
                <a:cubicBezTo>
                  <a:pt x="1396459" y="2203483"/>
                  <a:pt x="1410461" y="2229141"/>
                  <a:pt x="1436132" y="2232639"/>
                </a:cubicBezTo>
                <a:cubicBezTo>
                  <a:pt x="1448967" y="2234972"/>
                  <a:pt x="1450134" y="2223309"/>
                  <a:pt x="1452467" y="2215146"/>
                </a:cubicBezTo>
                <a:cubicBezTo>
                  <a:pt x="1455968" y="2201151"/>
                  <a:pt x="1458302" y="2184823"/>
                  <a:pt x="1475804" y="2180158"/>
                </a:cubicBezTo>
                <a:cubicBezTo>
                  <a:pt x="1487473" y="2177826"/>
                  <a:pt x="1495640" y="2176659"/>
                  <a:pt x="1490973" y="2194153"/>
                </a:cubicBezTo>
                <a:cubicBezTo>
                  <a:pt x="1480472" y="2238471"/>
                  <a:pt x="1492140" y="2253632"/>
                  <a:pt x="1536480" y="2257131"/>
                </a:cubicBezTo>
                <a:cubicBezTo>
                  <a:pt x="1592488" y="2261796"/>
                  <a:pt x="1640328" y="2281622"/>
                  <a:pt x="1682334" y="2317776"/>
                </a:cubicBezTo>
                <a:cubicBezTo>
                  <a:pt x="1703338" y="2336436"/>
                  <a:pt x="1725507" y="2351597"/>
                  <a:pt x="1752345" y="2360927"/>
                </a:cubicBezTo>
                <a:cubicBezTo>
                  <a:pt x="1766347" y="2365592"/>
                  <a:pt x="1779182" y="2365592"/>
                  <a:pt x="1790850" y="2355096"/>
                </a:cubicBezTo>
                <a:cubicBezTo>
                  <a:pt x="1801352" y="2345766"/>
                  <a:pt x="1814187" y="2339935"/>
                  <a:pt x="1825855" y="2351597"/>
                </a:cubicBezTo>
                <a:cubicBezTo>
                  <a:pt x="1837524" y="2364426"/>
                  <a:pt x="1824689" y="2373756"/>
                  <a:pt x="1817688" y="2380753"/>
                </a:cubicBezTo>
                <a:cubicBezTo>
                  <a:pt x="1800185" y="2398247"/>
                  <a:pt x="1799018" y="2414575"/>
                  <a:pt x="1807186" y="2436733"/>
                </a:cubicBezTo>
                <a:cubicBezTo>
                  <a:pt x="1822938" y="2481051"/>
                  <a:pt x="1831690" y="2525952"/>
                  <a:pt x="1836065" y="2571290"/>
                </a:cubicBezTo>
                <a:lnTo>
                  <a:pt x="1836900" y="2614907"/>
                </a:lnTo>
                <a:lnTo>
                  <a:pt x="2065106" y="2240082"/>
                </a:lnTo>
                <a:lnTo>
                  <a:pt x="2042723" y="2222711"/>
                </a:lnTo>
                <a:cubicBezTo>
                  <a:pt x="2031161" y="2219109"/>
                  <a:pt x="2018304" y="2219861"/>
                  <a:pt x="2003998" y="2224820"/>
                </a:cubicBezTo>
                <a:cubicBezTo>
                  <a:pt x="1999225" y="2226074"/>
                  <a:pt x="1993324" y="2233326"/>
                  <a:pt x="1989060" y="2226794"/>
                </a:cubicBezTo>
                <a:cubicBezTo>
                  <a:pt x="1984204" y="2220868"/>
                  <a:pt x="1988317" y="2214236"/>
                  <a:pt x="1993035" y="2208195"/>
                </a:cubicBezTo>
                <a:cubicBezTo>
                  <a:pt x="1993627" y="2207589"/>
                  <a:pt x="1994218" y="2206984"/>
                  <a:pt x="1994810" y="2206378"/>
                </a:cubicBezTo>
                <a:cubicBezTo>
                  <a:pt x="2006584" y="2189481"/>
                  <a:pt x="2004067" y="2178739"/>
                  <a:pt x="1985471" y="2174773"/>
                </a:cubicBezTo>
                <a:cubicBezTo>
                  <a:pt x="1968070" y="2170792"/>
                  <a:pt x="1961372" y="2160699"/>
                  <a:pt x="1958208" y="2145776"/>
                </a:cubicBezTo>
                <a:cubicBezTo>
                  <a:pt x="1953793" y="2126080"/>
                  <a:pt x="1946998" y="2107610"/>
                  <a:pt x="1928319" y="2096463"/>
                </a:cubicBezTo>
                <a:cubicBezTo>
                  <a:pt x="1919887" y="2091777"/>
                  <a:pt x="1923367" y="2082160"/>
                  <a:pt x="1926297" y="2076739"/>
                </a:cubicBezTo>
                <a:cubicBezTo>
                  <a:pt x="1936229" y="2055675"/>
                  <a:pt x="1933038" y="2038358"/>
                  <a:pt x="1919077" y="2021171"/>
                </a:cubicBezTo>
                <a:cubicBezTo>
                  <a:pt x="1910576" y="2010500"/>
                  <a:pt x="1912310" y="2005094"/>
                  <a:pt x="1927826" y="2001317"/>
                </a:cubicBezTo>
                <a:cubicBezTo>
                  <a:pt x="1960646" y="1993144"/>
                  <a:pt x="1981142" y="1954000"/>
                  <a:pt x="1968832" y="1924225"/>
                </a:cubicBezTo>
                <a:cubicBezTo>
                  <a:pt x="1966370" y="1918270"/>
                  <a:pt x="1963289" y="1910528"/>
                  <a:pt x="1955517" y="1911219"/>
                </a:cubicBezTo>
                <a:cubicBezTo>
                  <a:pt x="1947745" y="1911911"/>
                  <a:pt x="1940015" y="1916192"/>
                  <a:pt x="1938322" y="1925189"/>
                </a:cubicBezTo>
                <a:cubicBezTo>
                  <a:pt x="1936589" y="1930596"/>
                  <a:pt x="1936066" y="1937185"/>
                  <a:pt x="1934938" y="1943183"/>
                </a:cubicBezTo>
                <a:cubicBezTo>
                  <a:pt x="1934416" y="1949772"/>
                  <a:pt x="1932682" y="1955179"/>
                  <a:pt x="1926093" y="1954660"/>
                </a:cubicBezTo>
                <a:cubicBezTo>
                  <a:pt x="1918308" y="1954154"/>
                  <a:pt x="1917042" y="1948185"/>
                  <a:pt x="1916974" y="1942201"/>
                </a:cubicBezTo>
                <a:cubicBezTo>
                  <a:pt x="1916314" y="1936823"/>
                  <a:pt x="1917442" y="1930825"/>
                  <a:pt x="1917387" y="1926038"/>
                </a:cubicBezTo>
                <a:cubicBezTo>
                  <a:pt x="1917263" y="1915268"/>
                  <a:pt x="1912958" y="1905146"/>
                  <a:pt x="1901582" y="1904684"/>
                </a:cubicBezTo>
                <a:cubicBezTo>
                  <a:pt x="1892009" y="1904798"/>
                  <a:pt x="1890344" y="1916189"/>
                  <a:pt x="1889243" y="1924580"/>
                </a:cubicBezTo>
                <a:cubicBezTo>
                  <a:pt x="1888129" y="1931775"/>
                  <a:pt x="1890619" y="1940123"/>
                  <a:pt x="1887111" y="1947347"/>
                </a:cubicBezTo>
                <a:cubicBezTo>
                  <a:pt x="1882448" y="1958174"/>
                  <a:pt x="1876505" y="1961836"/>
                  <a:pt x="1867413" y="1951772"/>
                </a:cubicBezTo>
                <a:cubicBezTo>
                  <a:pt x="1854690" y="1938160"/>
                  <a:pt x="1849119" y="1922069"/>
                  <a:pt x="1845928" y="1904752"/>
                </a:cubicBezTo>
                <a:cubicBezTo>
                  <a:pt x="1841486" y="1882663"/>
                  <a:pt x="1834814" y="1874963"/>
                  <a:pt x="1812641" y="1872237"/>
                </a:cubicBezTo>
                <a:cubicBezTo>
                  <a:pt x="1804842" y="1870535"/>
                  <a:pt x="1795874" y="1871240"/>
                  <a:pt x="1787497" y="1871341"/>
                </a:cubicBezTo>
                <a:cubicBezTo>
                  <a:pt x="1783906" y="1871384"/>
                  <a:pt x="1779133" y="1872638"/>
                  <a:pt x="1777290" y="1868471"/>
                </a:cubicBezTo>
                <a:cubicBezTo>
                  <a:pt x="1774842" y="1863713"/>
                  <a:pt x="1777194" y="1860094"/>
                  <a:pt x="1780165" y="1858263"/>
                </a:cubicBezTo>
                <a:cubicBezTo>
                  <a:pt x="1793233" y="1849728"/>
                  <a:pt x="1790757" y="1842577"/>
                  <a:pt x="1780482" y="1833723"/>
                </a:cubicBezTo>
                <a:cubicBezTo>
                  <a:pt x="1767786" y="1822505"/>
                  <a:pt x="1767002" y="1806356"/>
                  <a:pt x="1768626" y="1791375"/>
                </a:cubicBezTo>
                <a:cubicBezTo>
                  <a:pt x="1769685" y="1779394"/>
                  <a:pt x="1766040" y="1774650"/>
                  <a:pt x="1754692" y="1776581"/>
                </a:cubicBezTo>
                <a:cubicBezTo>
                  <a:pt x="1748722" y="1777849"/>
                  <a:pt x="1743935" y="1777907"/>
                  <a:pt x="1740276" y="1771966"/>
                </a:cubicBezTo>
                <a:cubicBezTo>
                  <a:pt x="1734802" y="1764252"/>
                  <a:pt x="1740745" y="1760590"/>
                  <a:pt x="1743674" y="1755169"/>
                </a:cubicBezTo>
                <a:cubicBezTo>
                  <a:pt x="1745435" y="1752156"/>
                  <a:pt x="1748393" y="1749128"/>
                  <a:pt x="1750745" y="1745509"/>
                </a:cubicBezTo>
                <a:cubicBezTo>
                  <a:pt x="1764899" y="1727387"/>
                  <a:pt x="1759370" y="1714886"/>
                  <a:pt x="1735986" y="1710977"/>
                </a:cubicBezTo>
                <a:cubicBezTo>
                  <a:pt x="1732988" y="1710414"/>
                  <a:pt x="1730594" y="1710443"/>
                  <a:pt x="1728187" y="1709275"/>
                </a:cubicBezTo>
                <a:cubicBezTo>
                  <a:pt x="1722781" y="1707544"/>
                  <a:pt x="1716757" y="1704026"/>
                  <a:pt x="1717885" y="1698028"/>
                </a:cubicBezTo>
                <a:cubicBezTo>
                  <a:pt x="1718421" y="1692635"/>
                  <a:pt x="1724982" y="1690762"/>
                  <a:pt x="1729769" y="1690704"/>
                </a:cubicBezTo>
                <a:cubicBezTo>
                  <a:pt x="1734556" y="1690647"/>
                  <a:pt x="1738752" y="1691195"/>
                  <a:pt x="1743552" y="1692334"/>
                </a:cubicBezTo>
                <a:cubicBezTo>
                  <a:pt x="1751338" y="1692840"/>
                  <a:pt x="1756097" y="1690389"/>
                  <a:pt x="1757198" y="1681998"/>
                </a:cubicBezTo>
                <a:cubicBezTo>
                  <a:pt x="1760568" y="1662807"/>
                  <a:pt x="1771779" y="1648909"/>
                  <a:pt x="1783595" y="1635602"/>
                </a:cubicBezTo>
                <a:cubicBezTo>
                  <a:pt x="1797172" y="1619281"/>
                  <a:pt x="1814366" y="1605311"/>
                  <a:pt x="1825522" y="1586626"/>
                </a:cubicBezTo>
                <a:cubicBezTo>
                  <a:pt x="1829635" y="1579994"/>
                  <a:pt x="1836224" y="1580513"/>
                  <a:pt x="1841616" y="1581047"/>
                </a:cubicBezTo>
                <a:cubicBezTo>
                  <a:pt x="1859580" y="1582029"/>
                  <a:pt x="1876953" y="1583616"/>
                  <a:pt x="1886898" y="1563748"/>
                </a:cubicBezTo>
                <a:cubicBezTo>
                  <a:pt x="1889251" y="1560130"/>
                  <a:pt x="1893446" y="1560678"/>
                  <a:pt x="1897050" y="1561831"/>
                </a:cubicBezTo>
                <a:cubicBezTo>
                  <a:pt x="1915660" y="1566994"/>
                  <a:pt x="1935991" y="1565554"/>
                  <a:pt x="1955152" y="1566521"/>
                </a:cubicBezTo>
                <a:cubicBezTo>
                  <a:pt x="1984492" y="1567965"/>
                  <a:pt x="2009733" y="1577238"/>
                  <a:pt x="2025592" y="1603380"/>
                </a:cubicBezTo>
                <a:cubicBezTo>
                  <a:pt x="2032291" y="1613473"/>
                  <a:pt x="2042470" y="1613949"/>
                  <a:pt x="2052044" y="1613835"/>
                </a:cubicBezTo>
                <a:cubicBezTo>
                  <a:pt x="2074190" y="1614168"/>
                  <a:pt x="2079650" y="1620685"/>
                  <a:pt x="2076899" y="1641664"/>
                </a:cubicBezTo>
                <a:cubicBezTo>
                  <a:pt x="2072964" y="1663853"/>
                  <a:pt x="2072964" y="1663853"/>
                  <a:pt x="2096926" y="1665960"/>
                </a:cubicBezTo>
                <a:cubicBezTo>
                  <a:pt x="2102318" y="1666494"/>
                  <a:pt x="2106513" y="1667042"/>
                  <a:pt x="2106596" y="1674222"/>
                </a:cubicBezTo>
                <a:cubicBezTo>
                  <a:pt x="2108686" y="1699930"/>
                  <a:pt x="2111960" y="1724427"/>
                  <a:pt x="2112853" y="1750149"/>
                </a:cubicBezTo>
                <a:cubicBezTo>
                  <a:pt x="2114270" y="1769283"/>
                  <a:pt x="2109688" y="1787291"/>
                  <a:pt x="2099702" y="1803568"/>
                </a:cubicBezTo>
                <a:cubicBezTo>
                  <a:pt x="2093842" y="1814411"/>
                  <a:pt x="2099659" y="1852042"/>
                  <a:pt x="2108146" y="1861516"/>
                </a:cubicBezTo>
                <a:cubicBezTo>
                  <a:pt x="2111172" y="1864472"/>
                  <a:pt x="2113593" y="1866837"/>
                  <a:pt x="2118353" y="1864386"/>
                </a:cubicBezTo>
                <a:cubicBezTo>
                  <a:pt x="2145162" y="1853891"/>
                  <a:pt x="2170375" y="1860771"/>
                  <a:pt x="2195616" y="1870044"/>
                </a:cubicBezTo>
                <a:cubicBezTo>
                  <a:pt x="2201022" y="1871774"/>
                  <a:pt x="2205231" y="1873519"/>
                  <a:pt x="2210032" y="1874658"/>
                </a:cubicBezTo>
                <a:cubicBezTo>
                  <a:pt x="2225630" y="1878062"/>
                  <a:pt x="2237061" y="1883311"/>
                  <a:pt x="2245025" y="1899374"/>
                </a:cubicBezTo>
                <a:lnTo>
                  <a:pt x="2262548" y="1915785"/>
                </a:lnTo>
                <a:lnTo>
                  <a:pt x="3291650" y="225494"/>
                </a:lnTo>
                <a:lnTo>
                  <a:pt x="3646505" y="225494"/>
                </a:lnTo>
                <a:lnTo>
                  <a:pt x="3643558" y="219709"/>
                </a:lnTo>
                <a:cubicBezTo>
                  <a:pt x="3617161" y="181987"/>
                  <a:pt x="3647329" y="151808"/>
                  <a:pt x="3654871" y="121630"/>
                </a:cubicBezTo>
                <a:cubicBezTo>
                  <a:pt x="3669955" y="72590"/>
                  <a:pt x="3711437" y="68817"/>
                  <a:pt x="3752918" y="98996"/>
                </a:cubicBezTo>
                <a:cubicBezTo>
                  <a:pt x="3760460" y="102768"/>
                  <a:pt x="3764231" y="110313"/>
                  <a:pt x="3771774" y="106540"/>
                </a:cubicBezTo>
                <a:cubicBezTo>
                  <a:pt x="3798171" y="83907"/>
                  <a:pt x="3828339" y="87679"/>
                  <a:pt x="3858507" y="87679"/>
                </a:cubicBezTo>
                <a:cubicBezTo>
                  <a:pt x="3892447" y="42411"/>
                  <a:pt x="3933928" y="65045"/>
                  <a:pt x="3971639" y="80134"/>
                </a:cubicBezTo>
                <a:cubicBezTo>
                  <a:pt x="4031975" y="110313"/>
                  <a:pt x="4084770" y="102768"/>
                  <a:pt x="4137564" y="72590"/>
                </a:cubicBezTo>
                <a:cubicBezTo>
                  <a:pt x="4167733" y="53728"/>
                  <a:pt x="4190359" y="53728"/>
                  <a:pt x="4216756" y="72590"/>
                </a:cubicBezTo>
                <a:cubicBezTo>
                  <a:pt x="4216756" y="76362"/>
                  <a:pt x="4220527" y="76362"/>
                  <a:pt x="4220527" y="76362"/>
                </a:cubicBezTo>
                <a:cubicBezTo>
                  <a:pt x="4269551" y="106540"/>
                  <a:pt x="4273322" y="102768"/>
                  <a:pt x="4307261" y="57500"/>
                </a:cubicBezTo>
                <a:cubicBezTo>
                  <a:pt x="4322345" y="42411"/>
                  <a:pt x="4337430" y="27322"/>
                  <a:pt x="4360056" y="12233"/>
                </a:cubicBezTo>
                <a:cubicBezTo>
                  <a:pt x="4382682" y="916"/>
                  <a:pt x="4401537" y="916"/>
                  <a:pt x="4427934" y="16005"/>
                </a:cubicBezTo>
                <a:cubicBezTo>
                  <a:pt x="4488271" y="61273"/>
                  <a:pt x="4495813" y="61273"/>
                  <a:pt x="4556150" y="16005"/>
                </a:cubicBezTo>
                <a:cubicBezTo>
                  <a:pt x="4567463" y="7517"/>
                  <a:pt x="4574534" y="-970"/>
                  <a:pt x="4585316" y="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6656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000500" y="0"/>
            <a:ext cx="51435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218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5339485" y="5067541"/>
            <a:ext cx="322326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9144000" cy="28803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5EBDAAFC-71A9-4BA2-A27E-C4F1F4BA22EC}"/>
              </a:ext>
            </a:extLst>
          </p:cNvPr>
          <p:cNvGrpSpPr/>
          <p:nvPr userDrawn="1"/>
        </p:nvGrpSpPr>
        <p:grpSpPr>
          <a:xfrm>
            <a:off x="5150481" y="1360225"/>
            <a:ext cx="3749508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27920" y="1624177"/>
            <a:ext cx="343503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62078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CA9BD29-3335-49FC-8BD0-26E45751A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9302" y="1223317"/>
            <a:ext cx="4080821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35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/>
            </a:lvl1pPr>
          </a:lstStyle>
          <a:p>
            <a:r>
              <a:rPr lang="en-US" altLang="ko-KR" dirty="0"/>
              <a:t>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2723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408223" y="553701"/>
            <a:ext cx="2540554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048681" y="3488723"/>
            <a:ext cx="2540554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96107BE-A57B-43A2-8162-9CC825B80B47}"/>
              </a:ext>
            </a:extLst>
          </p:cNvPr>
          <p:cNvSpPr/>
          <p:nvPr userDrawn="1"/>
        </p:nvSpPr>
        <p:spPr>
          <a:xfrm>
            <a:off x="6048681" y="553701"/>
            <a:ext cx="2540554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78EEC4-D011-4897-80FB-FEE45D61C9CB}"/>
              </a:ext>
            </a:extLst>
          </p:cNvPr>
          <p:cNvSpPr/>
          <p:nvPr userDrawn="1"/>
        </p:nvSpPr>
        <p:spPr>
          <a:xfrm>
            <a:off x="3408223" y="3489035"/>
            <a:ext cx="2540554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38300050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58637" y="216000"/>
            <a:ext cx="3921708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5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589C8AA-2D4C-4994-980A-55755859B752}"/>
              </a:ext>
            </a:extLst>
          </p:cNvPr>
          <p:cNvSpPr/>
          <p:nvPr userDrawn="1"/>
        </p:nvSpPr>
        <p:spPr>
          <a:xfrm>
            <a:off x="0" y="0"/>
            <a:ext cx="16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449903D-1884-4F36-ADC7-5E445863E767}"/>
              </a:ext>
            </a:extLst>
          </p:cNvPr>
          <p:cNvSpPr/>
          <p:nvPr userDrawn="1"/>
        </p:nvSpPr>
        <p:spPr>
          <a:xfrm>
            <a:off x="8982000" y="0"/>
            <a:ext cx="16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353408-014E-40E6-91DD-CB316B4EA769}"/>
              </a:ext>
            </a:extLst>
          </p:cNvPr>
          <p:cNvSpPr/>
          <p:nvPr userDrawn="1"/>
        </p:nvSpPr>
        <p:spPr>
          <a:xfrm>
            <a:off x="0" y="0"/>
            <a:ext cx="9144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3769F56-512B-47D6-9A36-7436DFABFE7B}"/>
              </a:ext>
            </a:extLst>
          </p:cNvPr>
          <p:cNvSpPr/>
          <p:nvPr userDrawn="1"/>
        </p:nvSpPr>
        <p:spPr>
          <a:xfrm>
            <a:off x="0" y="6642000"/>
            <a:ext cx="9144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191315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45393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4267177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123478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52" y="1362297"/>
            <a:ext cx="685849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691075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2208255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5835368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4611907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29163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26E2158-B510-424F-ADFC-63FABB20B506}"/>
              </a:ext>
            </a:extLst>
          </p:cNvPr>
          <p:cNvGrpSpPr/>
          <p:nvPr userDrawn="1"/>
        </p:nvGrpSpPr>
        <p:grpSpPr>
          <a:xfrm>
            <a:off x="3235" y="6319418"/>
            <a:ext cx="9137531" cy="538583"/>
            <a:chOff x="8626" y="6319417"/>
            <a:chExt cx="12183374" cy="538583"/>
          </a:xfrm>
          <a:solidFill>
            <a:schemeClr val="accent6"/>
          </a:solidFill>
        </p:grpSpPr>
        <p:grpSp>
          <p:nvGrpSpPr>
            <p:cNvPr id="4" name="Graphic 121">
              <a:extLst>
                <a:ext uri="{FF2B5EF4-FFF2-40B4-BE49-F238E27FC236}">
                  <a16:creationId xmlns:a16="http://schemas.microsoft.com/office/drawing/2014/main" id="{4DA65584-DD1E-4C36-A356-40FFC81CA308}"/>
                </a:ext>
              </a:extLst>
            </p:cNvPr>
            <p:cNvGrpSpPr/>
            <p:nvPr/>
          </p:nvGrpSpPr>
          <p:grpSpPr>
            <a:xfrm flipV="1">
              <a:off x="6096000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3522A0D-57C2-409E-A2EF-896FCC7E3E57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61D21B0-B3AF-4775-8AA0-AD4AF67FE823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EC74835-3882-4F63-9F1A-A21F94F9B0FF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7E1B957-D4F8-4E4B-9B72-4CDA1E2BC411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CFA290C-A95E-403E-934E-B1113C41780F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BF6EB70-9EAD-4DC4-880D-196328A2243D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7CA5411-6B12-4DC9-B2D1-0FBE41AAA1C1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D7AEE25-0FA6-4303-BAEB-95567A5F006A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2F25C0B-8A96-4E9E-AFBD-FA899463CE86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F94FC42-44B6-4417-B980-D2021DAFAA8A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A577D6A-1EC7-478C-829E-ADD8D1C960B0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137E478-6E37-45CE-9E4D-163EDC95D355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4D02F20-99EC-489C-8F9C-8DD5504F428C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8233DC-19B0-4E0C-87E3-C901948726E5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2938CF30-C19B-4CFA-B206-B7CC6583F07E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E6EDC0A-565E-473C-B831-52DBC2419B0C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33C5B97-6D3F-4D26-95EA-C815B5CCA463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2BFDC96-9147-4FA1-974F-BDBCFF4E654D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9F178D2-0FB1-4887-AB0E-BC080D988138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BA34AF1-04CA-49A2-B93E-EA59AA236F39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57B4BC2-07D5-40B5-AB61-833E5FDBC4F4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0BC304A-2D86-4801-A265-E21CBA5D2533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A338550-2E3C-4E9A-AE18-C07F9FD75D9C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9C409E2-902B-4AC5-84B7-86E0CC297A28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E1AC9B9D-0185-4424-8403-61CFEF2559CA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9F621B1-B2DC-4DF2-B94D-CC174A79C4FC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B14C9C7-E0D3-46AD-949A-37683DB20CF8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  <p:grpSp>
          <p:nvGrpSpPr>
            <p:cNvPr id="5" name="Graphic 121">
              <a:extLst>
                <a:ext uri="{FF2B5EF4-FFF2-40B4-BE49-F238E27FC236}">
                  <a16:creationId xmlns:a16="http://schemas.microsoft.com/office/drawing/2014/main" id="{D82E0D92-E241-404E-84C7-4D16ABBE40CA}"/>
                </a:ext>
              </a:extLst>
            </p:cNvPr>
            <p:cNvGrpSpPr/>
            <p:nvPr/>
          </p:nvGrpSpPr>
          <p:grpSpPr>
            <a:xfrm flipV="1">
              <a:off x="8626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B66A3F4-F2A1-4281-AA0F-4C6D104A4939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FCAE958-6CE2-4E2C-A59D-729BAE3F3EE5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0FA32CC-9EA1-46E7-BBAD-91D9964CD839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F879421-5A44-475F-B917-E0F9192A607C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71671E9-8B99-4E7F-924C-68F32B12DD6C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8FA7585-70AB-4C98-86F9-8E756CA63FE2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C84C8822-EB3F-4AC7-A86E-67B3703D17BD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ACC5229-BF0A-4D0C-BE57-E40B1EA51FB9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157B621-6995-41F9-AE71-1F3C98C3B85F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D31CBD9-2815-4365-A8B2-BCA86B7A556A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E38CE1E-7C14-40CC-9D46-D060AB09CC68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F658BE3-7988-4A3E-AC73-3177EE13D620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3FA3140-8C4D-40D1-9F6A-F6D5750242BE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03B222D-E405-422E-A775-728D60BB79E9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DBD9E5A-C88D-4572-AAC0-D7925EAA9E43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18732F5-C8F2-41B3-9AE4-1B4D78259217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9006B8F-73BD-4BC4-BE49-CB6B4D239B2A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08D6F2D-0913-4B12-9070-95419CD9AA95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C1B6CB3-792F-442B-A398-DE5C0A6CBDEF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5826342-D168-4A3E-9E98-CE47DD5FA7A3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BE2FED7-C108-4817-9D99-5FACC14CC713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D6CBB05-AD2A-4480-BDCF-6575ED327930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0E1E9AE-8D94-4C86-8273-43CF781C6809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207875A-8A15-4EB2-8A82-5F43FEDB726C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07F82D4-E48B-4A09-8960-6EA676D63796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DED5F45-71FF-47DF-9AED-6643045EC699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D759D20-CCC3-4592-A0C7-1B009948E541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33259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067570-1195-4923-8F8C-2E911159A364}"/>
              </a:ext>
            </a:extLst>
          </p:cNvPr>
          <p:cNvGrpSpPr/>
          <p:nvPr userDrawn="1"/>
        </p:nvGrpSpPr>
        <p:grpSpPr>
          <a:xfrm>
            <a:off x="8049139" y="5506910"/>
            <a:ext cx="938104" cy="1175135"/>
            <a:chOff x="10645921" y="3068560"/>
            <a:chExt cx="1872060" cy="1758806"/>
          </a:xfrm>
          <a:solidFill>
            <a:schemeClr val="accent6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B6F68F6-A670-4C11-A522-C230BDD827DB}"/>
                </a:ext>
              </a:extLst>
            </p:cNvPr>
            <p:cNvSpPr/>
            <p:nvPr userDrawn="1"/>
          </p:nvSpPr>
          <p:spPr>
            <a:xfrm>
              <a:off x="11924517" y="3493698"/>
              <a:ext cx="593464" cy="1331818"/>
            </a:xfrm>
            <a:custGeom>
              <a:avLst/>
              <a:gdLst>
                <a:gd name="connsiteX0" fmla="*/ 30018 w 780876"/>
                <a:gd name="connsiteY0" fmla="*/ 1629924 h 1752396"/>
                <a:gd name="connsiteX1" fmla="*/ 20379 w 780876"/>
                <a:gd name="connsiteY1" fmla="*/ 1612845 h 1752396"/>
                <a:gd name="connsiteX2" fmla="*/ 26618 w 780876"/>
                <a:gd name="connsiteY2" fmla="*/ 1542009 h 1752396"/>
                <a:gd name="connsiteX3" fmla="*/ 138812 w 780876"/>
                <a:gd name="connsiteY3" fmla="*/ 1406777 h 1752396"/>
                <a:gd name="connsiteX4" fmla="*/ 156131 w 780876"/>
                <a:gd name="connsiteY4" fmla="*/ 1338381 h 1752396"/>
                <a:gd name="connsiteX5" fmla="*/ 153131 w 780876"/>
                <a:gd name="connsiteY5" fmla="*/ 1316663 h 1752396"/>
                <a:gd name="connsiteX6" fmla="*/ 171530 w 780876"/>
                <a:gd name="connsiteY6" fmla="*/ 1272665 h 1752396"/>
                <a:gd name="connsiteX7" fmla="*/ 221887 w 780876"/>
                <a:gd name="connsiteY7" fmla="*/ 1200629 h 1752396"/>
                <a:gd name="connsiteX8" fmla="*/ 277484 w 780876"/>
                <a:gd name="connsiteY8" fmla="*/ 853170 h 1752396"/>
                <a:gd name="connsiteX9" fmla="*/ 278123 w 780876"/>
                <a:gd name="connsiteY9" fmla="*/ 689380 h 1752396"/>
                <a:gd name="connsiteX10" fmla="*/ 255165 w 780876"/>
                <a:gd name="connsiteY10" fmla="*/ 664581 h 1752396"/>
                <a:gd name="connsiteX11" fmla="*/ 137252 w 780876"/>
                <a:gd name="connsiteY11" fmla="*/ 636623 h 1752396"/>
                <a:gd name="connsiteX12" fmla="*/ 114853 w 780876"/>
                <a:gd name="connsiteY12" fmla="*/ 623984 h 1752396"/>
                <a:gd name="connsiteX13" fmla="*/ 116053 w 780876"/>
                <a:gd name="connsiteY13" fmla="*/ 595065 h 1752396"/>
                <a:gd name="connsiteX14" fmla="*/ 162570 w 780876"/>
                <a:gd name="connsiteY14" fmla="*/ 572427 h 1752396"/>
                <a:gd name="connsiteX15" fmla="*/ 175130 w 780876"/>
                <a:gd name="connsiteY15" fmla="*/ 550788 h 1752396"/>
                <a:gd name="connsiteX16" fmla="*/ 185969 w 780876"/>
                <a:gd name="connsiteY16" fmla="*/ 533229 h 1752396"/>
                <a:gd name="connsiteX17" fmla="*/ 238366 w 780876"/>
                <a:gd name="connsiteY17" fmla="*/ 516630 h 1752396"/>
                <a:gd name="connsiteX18" fmla="*/ 237886 w 780876"/>
                <a:gd name="connsiteY18" fmla="*/ 475792 h 1752396"/>
                <a:gd name="connsiteX19" fmla="*/ 227686 w 780876"/>
                <a:gd name="connsiteY19" fmla="*/ 463593 h 1752396"/>
                <a:gd name="connsiteX20" fmla="*/ 227447 w 780876"/>
                <a:gd name="connsiteY20" fmla="*/ 415436 h 1752396"/>
                <a:gd name="connsiteX21" fmla="*/ 237006 w 780876"/>
                <a:gd name="connsiteY21" fmla="*/ 400917 h 1752396"/>
                <a:gd name="connsiteX22" fmla="*/ 193568 w 780876"/>
                <a:gd name="connsiteY22" fmla="*/ 192329 h 1752396"/>
                <a:gd name="connsiteX23" fmla="*/ 163330 w 780876"/>
                <a:gd name="connsiteY23" fmla="*/ 150771 h 1752396"/>
                <a:gd name="connsiteX24" fmla="*/ 172530 w 780876"/>
                <a:gd name="connsiteY24" fmla="*/ 112134 h 1752396"/>
                <a:gd name="connsiteX25" fmla="*/ 215047 w 780876"/>
                <a:gd name="connsiteY25" fmla="*/ 111614 h 1752396"/>
                <a:gd name="connsiteX26" fmla="*/ 260925 w 780876"/>
                <a:gd name="connsiteY26" fmla="*/ 107454 h 1752396"/>
                <a:gd name="connsiteX27" fmla="*/ 293522 w 780876"/>
                <a:gd name="connsiteY27" fmla="*/ 100374 h 1752396"/>
                <a:gd name="connsiteX28" fmla="*/ 330040 w 780876"/>
                <a:gd name="connsiteY28" fmla="*/ 114974 h 1752396"/>
                <a:gd name="connsiteX29" fmla="*/ 337120 w 780876"/>
                <a:gd name="connsiteY29" fmla="*/ 54737 h 1752396"/>
                <a:gd name="connsiteX30" fmla="*/ 411116 w 780876"/>
                <a:gd name="connsiteY30" fmla="*/ 3300 h 1752396"/>
                <a:gd name="connsiteX31" fmla="*/ 444834 w 780876"/>
                <a:gd name="connsiteY31" fmla="*/ 44778 h 1752396"/>
                <a:gd name="connsiteX32" fmla="*/ 452553 w 780876"/>
                <a:gd name="connsiteY32" fmla="*/ 115014 h 1752396"/>
                <a:gd name="connsiteX33" fmla="*/ 486831 w 780876"/>
                <a:gd name="connsiteY33" fmla="*/ 101214 h 1752396"/>
                <a:gd name="connsiteX34" fmla="*/ 522949 w 780876"/>
                <a:gd name="connsiteY34" fmla="*/ 108574 h 1752396"/>
                <a:gd name="connsiteX35" fmla="*/ 568106 w 780876"/>
                <a:gd name="connsiteY35" fmla="*/ 111734 h 1752396"/>
                <a:gd name="connsiteX36" fmla="*/ 616823 w 780876"/>
                <a:gd name="connsiteY36" fmla="*/ 122693 h 1752396"/>
                <a:gd name="connsiteX37" fmla="*/ 616783 w 780876"/>
                <a:gd name="connsiteY37" fmla="*/ 149332 h 1752396"/>
                <a:gd name="connsiteX38" fmla="*/ 542428 w 780876"/>
                <a:gd name="connsiteY38" fmla="*/ 399877 h 1752396"/>
                <a:gd name="connsiteX39" fmla="*/ 552707 w 780876"/>
                <a:gd name="connsiteY39" fmla="*/ 415916 h 1752396"/>
                <a:gd name="connsiteX40" fmla="*/ 553107 w 780876"/>
                <a:gd name="connsiteY40" fmla="*/ 461593 h 1752396"/>
                <a:gd name="connsiteX41" fmla="*/ 542308 w 780876"/>
                <a:gd name="connsiteY41" fmla="*/ 516830 h 1752396"/>
                <a:gd name="connsiteX42" fmla="*/ 554827 w 780876"/>
                <a:gd name="connsiteY42" fmla="*/ 521430 h 1752396"/>
                <a:gd name="connsiteX43" fmla="*/ 585545 w 780876"/>
                <a:gd name="connsiteY43" fmla="*/ 529029 h 1752396"/>
                <a:gd name="connsiteX44" fmla="*/ 601104 w 780876"/>
                <a:gd name="connsiteY44" fmla="*/ 564427 h 1752396"/>
                <a:gd name="connsiteX45" fmla="*/ 648781 w 780876"/>
                <a:gd name="connsiteY45" fmla="*/ 586826 h 1752396"/>
                <a:gd name="connsiteX46" fmla="*/ 670860 w 780876"/>
                <a:gd name="connsiteY46" fmla="*/ 611464 h 1752396"/>
                <a:gd name="connsiteX47" fmla="*/ 648662 w 780876"/>
                <a:gd name="connsiteY47" fmla="*/ 632903 h 1752396"/>
                <a:gd name="connsiteX48" fmla="*/ 521589 w 780876"/>
                <a:gd name="connsiteY48" fmla="*/ 664541 h 1752396"/>
                <a:gd name="connsiteX49" fmla="*/ 502150 w 780876"/>
                <a:gd name="connsiteY49" fmla="*/ 683300 h 1752396"/>
                <a:gd name="connsiteX50" fmla="*/ 558747 w 780876"/>
                <a:gd name="connsiteY50" fmla="*/ 1194830 h 1752396"/>
                <a:gd name="connsiteX51" fmla="*/ 613904 w 780876"/>
                <a:gd name="connsiteY51" fmla="*/ 1274905 h 1752396"/>
                <a:gd name="connsiteX52" fmla="*/ 630143 w 780876"/>
                <a:gd name="connsiteY52" fmla="*/ 1315783 h 1752396"/>
                <a:gd name="connsiteX53" fmla="*/ 662381 w 780876"/>
                <a:gd name="connsiteY53" fmla="*/ 1431296 h 1752396"/>
                <a:gd name="connsiteX54" fmla="*/ 756175 w 780876"/>
                <a:gd name="connsiteY54" fmla="*/ 1542849 h 1752396"/>
                <a:gd name="connsiteX55" fmla="*/ 760615 w 780876"/>
                <a:gd name="connsiteY55" fmla="*/ 1617645 h 1752396"/>
                <a:gd name="connsiteX56" fmla="*/ 765015 w 780876"/>
                <a:gd name="connsiteY56" fmla="*/ 1643883 h 1752396"/>
                <a:gd name="connsiteX57" fmla="*/ 779734 w 780876"/>
                <a:gd name="connsiteY57" fmla="*/ 1670962 h 1752396"/>
                <a:gd name="connsiteX58" fmla="*/ 780214 w 780876"/>
                <a:gd name="connsiteY58" fmla="*/ 1730798 h 1752396"/>
                <a:gd name="connsiteX59" fmla="*/ 758775 w 780876"/>
                <a:gd name="connsiteY59" fmla="*/ 1752397 h 1752396"/>
                <a:gd name="connsiteX60" fmla="*/ 23699 w 780876"/>
                <a:gd name="connsiteY60" fmla="*/ 1752317 h 1752396"/>
                <a:gd name="connsiteX61" fmla="*/ 340 w 780876"/>
                <a:gd name="connsiteY61" fmla="*/ 1731998 h 1752396"/>
                <a:gd name="connsiteX62" fmla="*/ 3220 w 780876"/>
                <a:gd name="connsiteY62" fmla="*/ 1660642 h 1752396"/>
                <a:gd name="connsiteX63" fmla="*/ 30018 w 780876"/>
                <a:gd name="connsiteY63" fmla="*/ 1629924 h 175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780876" h="1752396">
                  <a:moveTo>
                    <a:pt x="30018" y="1629924"/>
                  </a:moveTo>
                  <a:cubicBezTo>
                    <a:pt x="26858" y="1624324"/>
                    <a:pt x="23858" y="1618445"/>
                    <a:pt x="20379" y="1612845"/>
                  </a:cubicBezTo>
                  <a:cubicBezTo>
                    <a:pt x="1140" y="1582047"/>
                    <a:pt x="2100" y="1571688"/>
                    <a:pt x="26618" y="1542009"/>
                  </a:cubicBezTo>
                  <a:cubicBezTo>
                    <a:pt x="63976" y="1496892"/>
                    <a:pt x="100574" y="1451135"/>
                    <a:pt x="138812" y="1406777"/>
                  </a:cubicBezTo>
                  <a:cubicBezTo>
                    <a:pt x="156571" y="1386138"/>
                    <a:pt x="161650" y="1364100"/>
                    <a:pt x="156131" y="1338381"/>
                  </a:cubicBezTo>
                  <a:cubicBezTo>
                    <a:pt x="154611" y="1331262"/>
                    <a:pt x="154571" y="1323822"/>
                    <a:pt x="153131" y="1316663"/>
                  </a:cubicBezTo>
                  <a:cubicBezTo>
                    <a:pt x="149331" y="1297704"/>
                    <a:pt x="154411" y="1283984"/>
                    <a:pt x="171530" y="1272665"/>
                  </a:cubicBezTo>
                  <a:cubicBezTo>
                    <a:pt x="197288" y="1255586"/>
                    <a:pt x="212687" y="1230468"/>
                    <a:pt x="221887" y="1200629"/>
                  </a:cubicBezTo>
                  <a:cubicBezTo>
                    <a:pt x="256925" y="1087396"/>
                    <a:pt x="275444" y="971563"/>
                    <a:pt x="277484" y="853170"/>
                  </a:cubicBezTo>
                  <a:cubicBezTo>
                    <a:pt x="278403" y="798573"/>
                    <a:pt x="277204" y="743976"/>
                    <a:pt x="278123" y="689380"/>
                  </a:cubicBezTo>
                  <a:cubicBezTo>
                    <a:pt x="278403" y="672021"/>
                    <a:pt x="271204" y="667661"/>
                    <a:pt x="255165" y="664581"/>
                  </a:cubicBezTo>
                  <a:cubicBezTo>
                    <a:pt x="215527" y="656942"/>
                    <a:pt x="176369" y="646702"/>
                    <a:pt x="137252" y="636623"/>
                  </a:cubicBezTo>
                  <a:cubicBezTo>
                    <a:pt x="129212" y="634543"/>
                    <a:pt x="121453" y="629343"/>
                    <a:pt x="114853" y="623984"/>
                  </a:cubicBezTo>
                  <a:cubicBezTo>
                    <a:pt x="103054" y="614424"/>
                    <a:pt x="101974" y="603145"/>
                    <a:pt x="116053" y="595065"/>
                  </a:cubicBezTo>
                  <a:cubicBezTo>
                    <a:pt x="130972" y="586506"/>
                    <a:pt x="147051" y="579946"/>
                    <a:pt x="162570" y="572427"/>
                  </a:cubicBezTo>
                  <a:cubicBezTo>
                    <a:pt x="171450" y="568147"/>
                    <a:pt x="181809" y="565707"/>
                    <a:pt x="175130" y="550788"/>
                  </a:cubicBezTo>
                  <a:cubicBezTo>
                    <a:pt x="173450" y="547028"/>
                    <a:pt x="180529" y="535549"/>
                    <a:pt x="185969" y="533229"/>
                  </a:cubicBezTo>
                  <a:cubicBezTo>
                    <a:pt x="201568" y="526549"/>
                    <a:pt x="218367" y="522709"/>
                    <a:pt x="238366" y="516630"/>
                  </a:cubicBezTo>
                  <a:cubicBezTo>
                    <a:pt x="238366" y="504591"/>
                    <a:pt x="239166" y="490111"/>
                    <a:pt x="237886" y="475792"/>
                  </a:cubicBezTo>
                  <a:cubicBezTo>
                    <a:pt x="237486" y="471393"/>
                    <a:pt x="232046" y="466473"/>
                    <a:pt x="227686" y="463593"/>
                  </a:cubicBezTo>
                  <a:cubicBezTo>
                    <a:pt x="207368" y="450234"/>
                    <a:pt x="207368" y="429555"/>
                    <a:pt x="227447" y="415436"/>
                  </a:cubicBezTo>
                  <a:cubicBezTo>
                    <a:pt x="231966" y="412276"/>
                    <a:pt x="237126" y="405756"/>
                    <a:pt x="237006" y="400917"/>
                  </a:cubicBezTo>
                  <a:cubicBezTo>
                    <a:pt x="235006" y="328841"/>
                    <a:pt x="230966" y="256925"/>
                    <a:pt x="193568" y="192329"/>
                  </a:cubicBezTo>
                  <a:cubicBezTo>
                    <a:pt x="185009" y="177570"/>
                    <a:pt x="174130" y="164011"/>
                    <a:pt x="163330" y="150771"/>
                  </a:cubicBezTo>
                  <a:cubicBezTo>
                    <a:pt x="154171" y="139532"/>
                    <a:pt x="157971" y="119933"/>
                    <a:pt x="172530" y="112134"/>
                  </a:cubicBezTo>
                  <a:cubicBezTo>
                    <a:pt x="186409" y="104694"/>
                    <a:pt x="200888" y="100494"/>
                    <a:pt x="215047" y="111614"/>
                  </a:cubicBezTo>
                  <a:cubicBezTo>
                    <a:pt x="231766" y="124733"/>
                    <a:pt x="245405" y="125413"/>
                    <a:pt x="260925" y="107454"/>
                  </a:cubicBezTo>
                  <a:cubicBezTo>
                    <a:pt x="266884" y="100574"/>
                    <a:pt x="282723" y="99214"/>
                    <a:pt x="293522" y="100374"/>
                  </a:cubicBezTo>
                  <a:cubicBezTo>
                    <a:pt x="304842" y="101574"/>
                    <a:pt x="315481" y="108854"/>
                    <a:pt x="330040" y="114974"/>
                  </a:cubicBezTo>
                  <a:cubicBezTo>
                    <a:pt x="332480" y="94495"/>
                    <a:pt x="335520" y="74696"/>
                    <a:pt x="337120" y="54737"/>
                  </a:cubicBezTo>
                  <a:cubicBezTo>
                    <a:pt x="340560" y="11620"/>
                    <a:pt x="369038" y="-8419"/>
                    <a:pt x="411116" y="3300"/>
                  </a:cubicBezTo>
                  <a:cubicBezTo>
                    <a:pt x="433034" y="9380"/>
                    <a:pt x="442274" y="20819"/>
                    <a:pt x="444834" y="44778"/>
                  </a:cubicBezTo>
                  <a:cubicBezTo>
                    <a:pt x="447273" y="67576"/>
                    <a:pt x="449833" y="90375"/>
                    <a:pt x="452553" y="115014"/>
                  </a:cubicBezTo>
                  <a:cubicBezTo>
                    <a:pt x="466312" y="109174"/>
                    <a:pt x="476352" y="101934"/>
                    <a:pt x="486831" y="101214"/>
                  </a:cubicBezTo>
                  <a:cubicBezTo>
                    <a:pt x="498950" y="100374"/>
                    <a:pt x="515949" y="101094"/>
                    <a:pt x="522949" y="108574"/>
                  </a:cubicBezTo>
                  <a:cubicBezTo>
                    <a:pt x="538908" y="125613"/>
                    <a:pt x="551787" y="121773"/>
                    <a:pt x="568106" y="111734"/>
                  </a:cubicBezTo>
                  <a:cubicBezTo>
                    <a:pt x="594425" y="95575"/>
                    <a:pt x="599145" y="97415"/>
                    <a:pt x="616823" y="122693"/>
                  </a:cubicBezTo>
                  <a:cubicBezTo>
                    <a:pt x="623543" y="132333"/>
                    <a:pt x="624703" y="140172"/>
                    <a:pt x="616783" y="149332"/>
                  </a:cubicBezTo>
                  <a:cubicBezTo>
                    <a:pt x="554307" y="221607"/>
                    <a:pt x="542708" y="309162"/>
                    <a:pt x="542428" y="399877"/>
                  </a:cubicBezTo>
                  <a:cubicBezTo>
                    <a:pt x="542428" y="405316"/>
                    <a:pt x="547787" y="412556"/>
                    <a:pt x="552707" y="415916"/>
                  </a:cubicBezTo>
                  <a:cubicBezTo>
                    <a:pt x="570386" y="427915"/>
                    <a:pt x="571026" y="448954"/>
                    <a:pt x="553107" y="461593"/>
                  </a:cubicBezTo>
                  <a:cubicBezTo>
                    <a:pt x="541788" y="469593"/>
                    <a:pt x="533908" y="507190"/>
                    <a:pt x="542308" y="516830"/>
                  </a:cubicBezTo>
                  <a:cubicBezTo>
                    <a:pt x="544868" y="519790"/>
                    <a:pt x="550467" y="520310"/>
                    <a:pt x="554827" y="521430"/>
                  </a:cubicBezTo>
                  <a:cubicBezTo>
                    <a:pt x="565066" y="524069"/>
                    <a:pt x="575866" y="525109"/>
                    <a:pt x="585545" y="529029"/>
                  </a:cubicBezTo>
                  <a:cubicBezTo>
                    <a:pt x="605344" y="537029"/>
                    <a:pt x="607024" y="541628"/>
                    <a:pt x="601104" y="564427"/>
                  </a:cubicBezTo>
                  <a:cubicBezTo>
                    <a:pt x="616823" y="571587"/>
                    <a:pt x="633742" y="577666"/>
                    <a:pt x="648781" y="586826"/>
                  </a:cubicBezTo>
                  <a:cubicBezTo>
                    <a:pt x="658181" y="592545"/>
                    <a:pt x="669420" y="602185"/>
                    <a:pt x="670860" y="611464"/>
                  </a:cubicBezTo>
                  <a:cubicBezTo>
                    <a:pt x="671820" y="617544"/>
                    <a:pt x="657941" y="630223"/>
                    <a:pt x="648662" y="632903"/>
                  </a:cubicBezTo>
                  <a:cubicBezTo>
                    <a:pt x="606744" y="644982"/>
                    <a:pt x="564266" y="655422"/>
                    <a:pt x="521589" y="664541"/>
                  </a:cubicBezTo>
                  <a:cubicBezTo>
                    <a:pt x="509350" y="667141"/>
                    <a:pt x="502270" y="669141"/>
                    <a:pt x="502150" y="683300"/>
                  </a:cubicBezTo>
                  <a:cubicBezTo>
                    <a:pt x="500590" y="856050"/>
                    <a:pt x="506310" y="1027880"/>
                    <a:pt x="558747" y="1194830"/>
                  </a:cubicBezTo>
                  <a:cubicBezTo>
                    <a:pt x="569186" y="1228028"/>
                    <a:pt x="584425" y="1256066"/>
                    <a:pt x="613904" y="1274905"/>
                  </a:cubicBezTo>
                  <a:cubicBezTo>
                    <a:pt x="629663" y="1284945"/>
                    <a:pt x="635862" y="1299144"/>
                    <a:pt x="630143" y="1315783"/>
                  </a:cubicBezTo>
                  <a:cubicBezTo>
                    <a:pt x="614223" y="1362220"/>
                    <a:pt x="631543" y="1397538"/>
                    <a:pt x="662381" y="1431296"/>
                  </a:cubicBezTo>
                  <a:cubicBezTo>
                    <a:pt x="695139" y="1467134"/>
                    <a:pt x="725377" y="1505291"/>
                    <a:pt x="756175" y="1542849"/>
                  </a:cubicBezTo>
                  <a:cubicBezTo>
                    <a:pt x="782094" y="1574447"/>
                    <a:pt x="786373" y="1588807"/>
                    <a:pt x="760615" y="1617645"/>
                  </a:cubicBezTo>
                  <a:cubicBezTo>
                    <a:pt x="751376" y="1628004"/>
                    <a:pt x="754735" y="1635124"/>
                    <a:pt x="765015" y="1643883"/>
                  </a:cubicBezTo>
                  <a:cubicBezTo>
                    <a:pt x="772414" y="1650203"/>
                    <a:pt x="778654" y="1661362"/>
                    <a:pt x="779734" y="1670962"/>
                  </a:cubicBezTo>
                  <a:cubicBezTo>
                    <a:pt x="781934" y="1690681"/>
                    <a:pt x="780294" y="1710839"/>
                    <a:pt x="780214" y="1730798"/>
                  </a:cubicBezTo>
                  <a:cubicBezTo>
                    <a:pt x="780174" y="1745037"/>
                    <a:pt x="774854" y="1752397"/>
                    <a:pt x="758775" y="1752397"/>
                  </a:cubicBezTo>
                  <a:cubicBezTo>
                    <a:pt x="513749" y="1752037"/>
                    <a:pt x="268724" y="1751997"/>
                    <a:pt x="23699" y="1752317"/>
                  </a:cubicBezTo>
                  <a:cubicBezTo>
                    <a:pt x="8539" y="1752317"/>
                    <a:pt x="460" y="1746357"/>
                    <a:pt x="340" y="1731998"/>
                  </a:cubicBezTo>
                  <a:cubicBezTo>
                    <a:pt x="140" y="1708159"/>
                    <a:pt x="-1180" y="1683801"/>
                    <a:pt x="3220" y="1660642"/>
                  </a:cubicBezTo>
                  <a:cubicBezTo>
                    <a:pt x="5220" y="1649843"/>
                    <a:pt x="19539" y="1641363"/>
                    <a:pt x="30018" y="1629924"/>
                  </a:cubicBezTo>
                  <a:close/>
                </a:path>
              </a:pathLst>
            </a:custGeom>
            <a:grpFill/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0D4A27B-F4A1-46A0-B8E9-A9928E7B7ABC}"/>
                </a:ext>
              </a:extLst>
            </p:cNvPr>
            <p:cNvSpPr/>
            <p:nvPr userDrawn="1"/>
          </p:nvSpPr>
          <p:spPr>
            <a:xfrm>
              <a:off x="11205937" y="3068560"/>
              <a:ext cx="695818" cy="1758806"/>
            </a:xfrm>
            <a:custGeom>
              <a:avLst/>
              <a:gdLst>
                <a:gd name="connsiteX0" fmla="*/ 286941 w 695818"/>
                <a:gd name="connsiteY0" fmla="*/ 258481 h 1758806"/>
                <a:gd name="connsiteX1" fmla="*/ 291180 w 695818"/>
                <a:gd name="connsiteY1" fmla="*/ 181925 h 1758806"/>
                <a:gd name="connsiteX2" fmla="*/ 240703 w 695818"/>
                <a:gd name="connsiteY2" fmla="*/ 181925 h 1758806"/>
                <a:gd name="connsiteX3" fmla="*/ 240703 w 695818"/>
                <a:gd name="connsiteY3" fmla="*/ 76811 h 1758806"/>
                <a:gd name="connsiteX4" fmla="*/ 306340 w 695818"/>
                <a:gd name="connsiteY4" fmla="*/ 76811 h 1758806"/>
                <a:gd name="connsiteX5" fmla="*/ 335898 w 695818"/>
                <a:gd name="connsiteY5" fmla="*/ 5695 h 1758806"/>
                <a:gd name="connsiteX6" fmla="*/ 372936 w 695818"/>
                <a:gd name="connsiteY6" fmla="*/ 6215 h 1758806"/>
                <a:gd name="connsiteX7" fmla="*/ 398694 w 695818"/>
                <a:gd name="connsiteY7" fmla="*/ 21414 h 1758806"/>
                <a:gd name="connsiteX8" fmla="*/ 410494 w 695818"/>
                <a:gd name="connsiteY8" fmla="*/ 56012 h 1758806"/>
                <a:gd name="connsiteX9" fmla="*/ 424773 w 695818"/>
                <a:gd name="connsiteY9" fmla="*/ 78331 h 1758806"/>
                <a:gd name="connsiteX10" fmla="*/ 471250 w 695818"/>
                <a:gd name="connsiteY10" fmla="*/ 78331 h 1758806"/>
                <a:gd name="connsiteX11" fmla="*/ 470650 w 695818"/>
                <a:gd name="connsiteY11" fmla="*/ 171446 h 1758806"/>
                <a:gd name="connsiteX12" fmla="*/ 457251 w 695818"/>
                <a:gd name="connsiteY12" fmla="*/ 181125 h 1758806"/>
                <a:gd name="connsiteX13" fmla="*/ 419333 w 695818"/>
                <a:gd name="connsiteY13" fmla="*/ 187485 h 1758806"/>
                <a:gd name="connsiteX14" fmla="*/ 434292 w 695818"/>
                <a:gd name="connsiteY14" fmla="*/ 221363 h 1758806"/>
                <a:gd name="connsiteX15" fmla="*/ 434812 w 695818"/>
                <a:gd name="connsiteY15" fmla="*/ 253801 h 1758806"/>
                <a:gd name="connsiteX16" fmla="*/ 461090 w 695818"/>
                <a:gd name="connsiteY16" fmla="*/ 285799 h 1758806"/>
                <a:gd name="connsiteX17" fmla="*/ 482449 w 695818"/>
                <a:gd name="connsiteY17" fmla="*/ 293798 h 1758806"/>
                <a:gd name="connsiteX18" fmla="*/ 540166 w 695818"/>
                <a:gd name="connsiteY18" fmla="*/ 298238 h 1758806"/>
                <a:gd name="connsiteX19" fmla="*/ 566684 w 695818"/>
                <a:gd name="connsiteY19" fmla="*/ 331836 h 1758806"/>
                <a:gd name="connsiteX20" fmla="*/ 552565 w 695818"/>
                <a:gd name="connsiteY20" fmla="*/ 379353 h 1758806"/>
                <a:gd name="connsiteX21" fmla="*/ 482969 w 695818"/>
                <a:gd name="connsiteY21" fmla="*/ 547303 h 1758806"/>
                <a:gd name="connsiteX22" fmla="*/ 491089 w 695818"/>
                <a:gd name="connsiteY22" fmla="*/ 554063 h 1758806"/>
                <a:gd name="connsiteX23" fmla="*/ 492169 w 695818"/>
                <a:gd name="connsiteY23" fmla="*/ 595661 h 1758806"/>
                <a:gd name="connsiteX24" fmla="*/ 483649 w 695818"/>
                <a:gd name="connsiteY24" fmla="*/ 645058 h 1758806"/>
                <a:gd name="connsiteX25" fmla="*/ 493728 w 695818"/>
                <a:gd name="connsiteY25" fmla="*/ 649777 h 1758806"/>
                <a:gd name="connsiteX26" fmla="*/ 515127 w 695818"/>
                <a:gd name="connsiteY26" fmla="*/ 654257 h 1758806"/>
                <a:gd name="connsiteX27" fmla="*/ 535806 w 695818"/>
                <a:gd name="connsiteY27" fmla="*/ 688935 h 1758806"/>
                <a:gd name="connsiteX28" fmla="*/ 583803 w 695818"/>
                <a:gd name="connsiteY28" fmla="*/ 711534 h 1758806"/>
                <a:gd name="connsiteX29" fmla="*/ 582963 w 695818"/>
                <a:gd name="connsiteY29" fmla="*/ 746772 h 1758806"/>
                <a:gd name="connsiteX30" fmla="*/ 469930 w 695818"/>
                <a:gd name="connsiteY30" fmla="*/ 776810 h 1758806"/>
                <a:gd name="connsiteX31" fmla="*/ 448291 w 695818"/>
                <a:gd name="connsiteY31" fmla="*/ 796289 h 1758806"/>
                <a:gd name="connsiteX32" fmla="*/ 500888 w 695818"/>
                <a:gd name="connsiteY32" fmla="*/ 1264141 h 1758806"/>
                <a:gd name="connsiteX33" fmla="*/ 544006 w 695818"/>
                <a:gd name="connsiteY33" fmla="*/ 1324458 h 1758806"/>
                <a:gd name="connsiteX34" fmla="*/ 561045 w 695818"/>
                <a:gd name="connsiteY34" fmla="*/ 1369015 h 1758806"/>
                <a:gd name="connsiteX35" fmla="*/ 584123 w 695818"/>
                <a:gd name="connsiteY35" fmla="*/ 1460369 h 1758806"/>
                <a:gd name="connsiteX36" fmla="*/ 675718 w 695818"/>
                <a:gd name="connsiteY36" fmla="*/ 1571203 h 1758806"/>
                <a:gd name="connsiteX37" fmla="*/ 677638 w 695818"/>
                <a:gd name="connsiteY37" fmla="*/ 1635519 h 1758806"/>
                <a:gd name="connsiteX38" fmla="*/ 678958 w 695818"/>
                <a:gd name="connsiteY38" fmla="*/ 1654598 h 1758806"/>
                <a:gd name="connsiteX39" fmla="*/ 695437 w 695818"/>
                <a:gd name="connsiteY39" fmla="*/ 1693996 h 1758806"/>
                <a:gd name="connsiteX40" fmla="*/ 688317 w 695818"/>
                <a:gd name="connsiteY40" fmla="*/ 1753272 h 1758806"/>
                <a:gd name="connsiteX41" fmla="*/ 633001 w 695818"/>
                <a:gd name="connsiteY41" fmla="*/ 1756912 h 1758806"/>
                <a:gd name="connsiteX42" fmla="*/ 31636 w 695818"/>
                <a:gd name="connsiteY42" fmla="*/ 1756352 h 1758806"/>
                <a:gd name="connsiteX43" fmla="*/ 278 w 695818"/>
                <a:gd name="connsiteY43" fmla="*/ 1723874 h 1758806"/>
                <a:gd name="connsiteX44" fmla="*/ 1798 w 695818"/>
                <a:gd name="connsiteY44" fmla="*/ 1684076 h 1758806"/>
                <a:gd name="connsiteX45" fmla="*/ 17037 w 695818"/>
                <a:gd name="connsiteY45" fmla="*/ 1658198 h 1758806"/>
                <a:gd name="connsiteX46" fmla="*/ 20676 w 695818"/>
                <a:gd name="connsiteY46" fmla="*/ 1630720 h 1758806"/>
                <a:gd name="connsiteX47" fmla="*/ 21597 w 695818"/>
                <a:gd name="connsiteY47" fmla="*/ 1572403 h 1758806"/>
                <a:gd name="connsiteX48" fmla="*/ 120591 w 695818"/>
                <a:gd name="connsiteY48" fmla="*/ 1452130 h 1758806"/>
                <a:gd name="connsiteX49" fmla="*/ 138590 w 695818"/>
                <a:gd name="connsiteY49" fmla="*/ 1374295 h 1758806"/>
                <a:gd name="connsiteX50" fmla="*/ 156668 w 695818"/>
                <a:gd name="connsiteY50" fmla="*/ 1323058 h 1758806"/>
                <a:gd name="connsiteX51" fmla="*/ 199746 w 695818"/>
                <a:gd name="connsiteY51" fmla="*/ 1258102 h 1758806"/>
                <a:gd name="connsiteX52" fmla="*/ 249223 w 695818"/>
                <a:gd name="connsiteY52" fmla="*/ 833847 h 1758806"/>
                <a:gd name="connsiteX53" fmla="*/ 248303 w 695818"/>
                <a:gd name="connsiteY53" fmla="*/ 803928 h 1758806"/>
                <a:gd name="connsiteX54" fmla="*/ 223065 w 695818"/>
                <a:gd name="connsiteY54" fmla="*/ 776530 h 1758806"/>
                <a:gd name="connsiteX55" fmla="*/ 129990 w 695818"/>
                <a:gd name="connsiteY55" fmla="*/ 755531 h 1758806"/>
                <a:gd name="connsiteX56" fmla="*/ 105711 w 695818"/>
                <a:gd name="connsiteY56" fmla="*/ 742132 h 1758806"/>
                <a:gd name="connsiteX57" fmla="*/ 106831 w 695818"/>
                <a:gd name="connsiteY57" fmla="*/ 714734 h 1758806"/>
                <a:gd name="connsiteX58" fmla="*/ 147869 w 695818"/>
                <a:gd name="connsiteY58" fmla="*/ 694575 h 1758806"/>
                <a:gd name="connsiteX59" fmla="*/ 158748 w 695818"/>
                <a:gd name="connsiteY59" fmla="*/ 681296 h 1758806"/>
                <a:gd name="connsiteX60" fmla="*/ 173787 w 695818"/>
                <a:gd name="connsiteY60" fmla="*/ 656737 h 1758806"/>
                <a:gd name="connsiteX61" fmla="*/ 188827 w 695818"/>
                <a:gd name="connsiteY61" fmla="*/ 651497 h 1758806"/>
                <a:gd name="connsiteX62" fmla="*/ 213985 w 695818"/>
                <a:gd name="connsiteY62" fmla="*/ 639098 h 1758806"/>
                <a:gd name="connsiteX63" fmla="*/ 200666 w 695818"/>
                <a:gd name="connsiteY63" fmla="*/ 593621 h 1758806"/>
                <a:gd name="connsiteX64" fmla="*/ 201506 w 695818"/>
                <a:gd name="connsiteY64" fmla="*/ 557463 h 1758806"/>
                <a:gd name="connsiteX65" fmla="*/ 207225 w 695818"/>
                <a:gd name="connsiteY65" fmla="*/ 532864 h 1758806"/>
                <a:gd name="connsiteX66" fmla="*/ 137990 w 695818"/>
                <a:gd name="connsiteY66" fmla="*/ 367274 h 1758806"/>
                <a:gd name="connsiteX67" fmla="*/ 128550 w 695818"/>
                <a:gd name="connsiteY67" fmla="*/ 336876 h 1758806"/>
                <a:gd name="connsiteX68" fmla="*/ 158388 w 695818"/>
                <a:gd name="connsiteY68" fmla="*/ 298078 h 1758806"/>
                <a:gd name="connsiteX69" fmla="*/ 224104 w 695818"/>
                <a:gd name="connsiteY69" fmla="*/ 293998 h 1758806"/>
                <a:gd name="connsiteX70" fmla="*/ 239384 w 695818"/>
                <a:gd name="connsiteY70" fmla="*/ 288719 h 1758806"/>
                <a:gd name="connsiteX71" fmla="*/ 286941 w 695818"/>
                <a:gd name="connsiteY71" fmla="*/ 258481 h 175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95818" h="1758806">
                  <a:moveTo>
                    <a:pt x="286941" y="258481"/>
                  </a:moveTo>
                  <a:cubicBezTo>
                    <a:pt x="251543" y="227282"/>
                    <a:pt x="293140" y="209443"/>
                    <a:pt x="291180" y="181925"/>
                  </a:cubicBezTo>
                  <a:cubicBezTo>
                    <a:pt x="274221" y="181925"/>
                    <a:pt x="258023" y="181925"/>
                    <a:pt x="240703" y="181925"/>
                  </a:cubicBezTo>
                  <a:cubicBezTo>
                    <a:pt x="240703" y="146287"/>
                    <a:pt x="240703" y="113449"/>
                    <a:pt x="240703" y="76811"/>
                  </a:cubicBezTo>
                  <a:cubicBezTo>
                    <a:pt x="262942" y="76811"/>
                    <a:pt x="284301" y="76811"/>
                    <a:pt x="306340" y="76811"/>
                  </a:cubicBezTo>
                  <a:cubicBezTo>
                    <a:pt x="293180" y="30694"/>
                    <a:pt x="294620" y="28374"/>
                    <a:pt x="335898" y="5695"/>
                  </a:cubicBezTo>
                  <a:cubicBezTo>
                    <a:pt x="349057" y="-1544"/>
                    <a:pt x="360457" y="-2424"/>
                    <a:pt x="372936" y="6215"/>
                  </a:cubicBezTo>
                  <a:cubicBezTo>
                    <a:pt x="381095" y="11895"/>
                    <a:pt x="389775" y="17015"/>
                    <a:pt x="398694" y="21414"/>
                  </a:cubicBezTo>
                  <a:cubicBezTo>
                    <a:pt x="414453" y="29214"/>
                    <a:pt x="419933" y="39373"/>
                    <a:pt x="410494" y="56012"/>
                  </a:cubicBezTo>
                  <a:cubicBezTo>
                    <a:pt x="401894" y="71212"/>
                    <a:pt x="408334" y="78331"/>
                    <a:pt x="424773" y="78331"/>
                  </a:cubicBezTo>
                  <a:cubicBezTo>
                    <a:pt x="440012" y="78331"/>
                    <a:pt x="455291" y="78331"/>
                    <a:pt x="471250" y="78331"/>
                  </a:cubicBezTo>
                  <a:cubicBezTo>
                    <a:pt x="471250" y="110729"/>
                    <a:pt x="471690" y="141127"/>
                    <a:pt x="470650" y="171446"/>
                  </a:cubicBezTo>
                  <a:cubicBezTo>
                    <a:pt x="470530" y="174925"/>
                    <a:pt x="462411" y="179885"/>
                    <a:pt x="457251" y="181125"/>
                  </a:cubicBezTo>
                  <a:cubicBezTo>
                    <a:pt x="444851" y="184165"/>
                    <a:pt x="431972" y="185485"/>
                    <a:pt x="419333" y="187485"/>
                  </a:cubicBezTo>
                  <a:cubicBezTo>
                    <a:pt x="424493" y="198724"/>
                    <a:pt x="431452" y="209563"/>
                    <a:pt x="434292" y="221363"/>
                  </a:cubicBezTo>
                  <a:cubicBezTo>
                    <a:pt x="436852" y="231962"/>
                    <a:pt x="434812" y="243641"/>
                    <a:pt x="434812" y="253801"/>
                  </a:cubicBezTo>
                  <a:cubicBezTo>
                    <a:pt x="442972" y="264000"/>
                    <a:pt x="450971" y="276039"/>
                    <a:pt x="461090" y="285799"/>
                  </a:cubicBezTo>
                  <a:cubicBezTo>
                    <a:pt x="466170" y="290679"/>
                    <a:pt x="475010" y="292958"/>
                    <a:pt x="482449" y="293798"/>
                  </a:cubicBezTo>
                  <a:cubicBezTo>
                    <a:pt x="501608" y="295998"/>
                    <a:pt x="521007" y="296118"/>
                    <a:pt x="540166" y="298238"/>
                  </a:cubicBezTo>
                  <a:cubicBezTo>
                    <a:pt x="561485" y="300598"/>
                    <a:pt x="570004" y="310517"/>
                    <a:pt x="566684" y="331836"/>
                  </a:cubicBezTo>
                  <a:cubicBezTo>
                    <a:pt x="564164" y="348035"/>
                    <a:pt x="558765" y="364074"/>
                    <a:pt x="552565" y="379353"/>
                  </a:cubicBezTo>
                  <a:cubicBezTo>
                    <a:pt x="529887" y="435350"/>
                    <a:pt x="506368" y="491027"/>
                    <a:pt x="482969" y="547303"/>
                  </a:cubicBezTo>
                  <a:cubicBezTo>
                    <a:pt x="486129" y="549903"/>
                    <a:pt x="488529" y="552063"/>
                    <a:pt x="491089" y="554063"/>
                  </a:cubicBezTo>
                  <a:cubicBezTo>
                    <a:pt x="510048" y="568742"/>
                    <a:pt x="510368" y="579902"/>
                    <a:pt x="492169" y="595661"/>
                  </a:cubicBezTo>
                  <a:cubicBezTo>
                    <a:pt x="483649" y="603060"/>
                    <a:pt x="477450" y="636298"/>
                    <a:pt x="483649" y="645058"/>
                  </a:cubicBezTo>
                  <a:cubicBezTo>
                    <a:pt x="485529" y="647697"/>
                    <a:pt x="490129" y="648857"/>
                    <a:pt x="493728" y="649777"/>
                  </a:cubicBezTo>
                  <a:cubicBezTo>
                    <a:pt x="500768" y="651577"/>
                    <a:pt x="508208" y="652057"/>
                    <a:pt x="515127" y="654257"/>
                  </a:cubicBezTo>
                  <a:cubicBezTo>
                    <a:pt x="537086" y="661217"/>
                    <a:pt x="540206" y="666536"/>
                    <a:pt x="535806" y="688935"/>
                  </a:cubicBezTo>
                  <a:cubicBezTo>
                    <a:pt x="551685" y="696295"/>
                    <a:pt x="568404" y="702774"/>
                    <a:pt x="583803" y="711534"/>
                  </a:cubicBezTo>
                  <a:cubicBezTo>
                    <a:pt x="605082" y="723653"/>
                    <a:pt x="605682" y="738812"/>
                    <a:pt x="582963" y="746772"/>
                  </a:cubicBezTo>
                  <a:cubicBezTo>
                    <a:pt x="546285" y="759611"/>
                    <a:pt x="507968" y="768130"/>
                    <a:pt x="469930" y="776810"/>
                  </a:cubicBezTo>
                  <a:cubicBezTo>
                    <a:pt x="457771" y="779610"/>
                    <a:pt x="448611" y="780730"/>
                    <a:pt x="448291" y="796289"/>
                  </a:cubicBezTo>
                  <a:cubicBezTo>
                    <a:pt x="445211" y="954559"/>
                    <a:pt x="452211" y="1111590"/>
                    <a:pt x="500888" y="1264141"/>
                  </a:cubicBezTo>
                  <a:cubicBezTo>
                    <a:pt x="508968" y="1289420"/>
                    <a:pt x="522287" y="1309978"/>
                    <a:pt x="544006" y="1324458"/>
                  </a:cubicBezTo>
                  <a:cubicBezTo>
                    <a:pt x="560885" y="1335737"/>
                    <a:pt x="566844" y="1350656"/>
                    <a:pt x="561045" y="1369015"/>
                  </a:cubicBezTo>
                  <a:cubicBezTo>
                    <a:pt x="549765" y="1404653"/>
                    <a:pt x="560285" y="1433251"/>
                    <a:pt x="584123" y="1460369"/>
                  </a:cubicBezTo>
                  <a:cubicBezTo>
                    <a:pt x="615761" y="1496367"/>
                    <a:pt x="645840" y="1533725"/>
                    <a:pt x="675718" y="1571203"/>
                  </a:cubicBezTo>
                  <a:cubicBezTo>
                    <a:pt x="699676" y="1601241"/>
                    <a:pt x="698756" y="1604161"/>
                    <a:pt x="677638" y="1635519"/>
                  </a:cubicBezTo>
                  <a:cubicBezTo>
                    <a:pt x="674678" y="1639919"/>
                    <a:pt x="675638" y="1652558"/>
                    <a:pt x="678958" y="1654598"/>
                  </a:cubicBezTo>
                  <a:cubicBezTo>
                    <a:pt x="694637" y="1664237"/>
                    <a:pt x="696917" y="1677877"/>
                    <a:pt x="695437" y="1693996"/>
                  </a:cubicBezTo>
                  <a:cubicBezTo>
                    <a:pt x="693597" y="1714354"/>
                    <a:pt x="698917" y="1740153"/>
                    <a:pt x="688317" y="1753272"/>
                  </a:cubicBezTo>
                  <a:cubicBezTo>
                    <a:pt x="680438" y="1763032"/>
                    <a:pt x="652199" y="1756912"/>
                    <a:pt x="633001" y="1756912"/>
                  </a:cubicBezTo>
                  <a:cubicBezTo>
                    <a:pt x="432532" y="1756872"/>
                    <a:pt x="232104" y="1756672"/>
                    <a:pt x="31636" y="1756352"/>
                  </a:cubicBezTo>
                  <a:cubicBezTo>
                    <a:pt x="2838" y="1756312"/>
                    <a:pt x="278" y="1753432"/>
                    <a:pt x="278" y="1723874"/>
                  </a:cubicBezTo>
                  <a:cubicBezTo>
                    <a:pt x="278" y="1710555"/>
                    <a:pt x="-962" y="1696876"/>
                    <a:pt x="1798" y="1684076"/>
                  </a:cubicBezTo>
                  <a:cubicBezTo>
                    <a:pt x="3837" y="1674677"/>
                    <a:pt x="9717" y="1664397"/>
                    <a:pt x="17037" y="1658198"/>
                  </a:cubicBezTo>
                  <a:cubicBezTo>
                    <a:pt x="27876" y="1648998"/>
                    <a:pt x="30636" y="1642799"/>
                    <a:pt x="20676" y="1630720"/>
                  </a:cubicBezTo>
                  <a:cubicBezTo>
                    <a:pt x="2278" y="1608441"/>
                    <a:pt x="2838" y="1595642"/>
                    <a:pt x="21597" y="1572403"/>
                  </a:cubicBezTo>
                  <a:cubicBezTo>
                    <a:pt x="54194" y="1532005"/>
                    <a:pt x="86353" y="1491168"/>
                    <a:pt x="120591" y="1452130"/>
                  </a:cubicBezTo>
                  <a:cubicBezTo>
                    <a:pt x="141309" y="1428531"/>
                    <a:pt x="145789" y="1402893"/>
                    <a:pt x="138590" y="1374295"/>
                  </a:cubicBezTo>
                  <a:cubicBezTo>
                    <a:pt x="133070" y="1352496"/>
                    <a:pt x="136150" y="1335657"/>
                    <a:pt x="156668" y="1323058"/>
                  </a:cubicBezTo>
                  <a:cubicBezTo>
                    <a:pt x="180787" y="1308298"/>
                    <a:pt x="191547" y="1284140"/>
                    <a:pt x="199746" y="1258102"/>
                  </a:cubicBezTo>
                  <a:cubicBezTo>
                    <a:pt x="243303" y="1119790"/>
                    <a:pt x="251943" y="977478"/>
                    <a:pt x="249223" y="833847"/>
                  </a:cubicBezTo>
                  <a:cubicBezTo>
                    <a:pt x="249023" y="823847"/>
                    <a:pt x="247263" y="813768"/>
                    <a:pt x="248303" y="803928"/>
                  </a:cubicBezTo>
                  <a:cubicBezTo>
                    <a:pt x="250303" y="784449"/>
                    <a:pt x="240424" y="779450"/>
                    <a:pt x="223065" y="776530"/>
                  </a:cubicBezTo>
                  <a:cubicBezTo>
                    <a:pt x="191746" y="771250"/>
                    <a:pt x="160788" y="763451"/>
                    <a:pt x="129990" y="755531"/>
                  </a:cubicBezTo>
                  <a:cubicBezTo>
                    <a:pt x="121311" y="753291"/>
                    <a:pt x="113071" y="747652"/>
                    <a:pt x="105711" y="742132"/>
                  </a:cubicBezTo>
                  <a:cubicBezTo>
                    <a:pt x="91832" y="731733"/>
                    <a:pt x="91832" y="723813"/>
                    <a:pt x="106831" y="714734"/>
                  </a:cubicBezTo>
                  <a:cubicBezTo>
                    <a:pt x="119791" y="706854"/>
                    <a:pt x="134590" y="702014"/>
                    <a:pt x="147869" y="694575"/>
                  </a:cubicBezTo>
                  <a:cubicBezTo>
                    <a:pt x="152749" y="691855"/>
                    <a:pt x="159868" y="683775"/>
                    <a:pt x="158748" y="681296"/>
                  </a:cubicBezTo>
                  <a:cubicBezTo>
                    <a:pt x="151589" y="664817"/>
                    <a:pt x="163988" y="661657"/>
                    <a:pt x="173787" y="656737"/>
                  </a:cubicBezTo>
                  <a:cubicBezTo>
                    <a:pt x="178467" y="654377"/>
                    <a:pt x="183947" y="653577"/>
                    <a:pt x="188827" y="651497"/>
                  </a:cubicBezTo>
                  <a:cubicBezTo>
                    <a:pt x="197746" y="647658"/>
                    <a:pt x="213065" y="644538"/>
                    <a:pt x="213985" y="639098"/>
                  </a:cubicBezTo>
                  <a:cubicBezTo>
                    <a:pt x="216665" y="623299"/>
                    <a:pt x="221025" y="605460"/>
                    <a:pt x="200666" y="593621"/>
                  </a:cubicBezTo>
                  <a:cubicBezTo>
                    <a:pt x="185587" y="584861"/>
                    <a:pt x="186667" y="568622"/>
                    <a:pt x="201506" y="557463"/>
                  </a:cubicBezTo>
                  <a:cubicBezTo>
                    <a:pt x="211465" y="549983"/>
                    <a:pt x="212145" y="544224"/>
                    <a:pt x="207225" y="532864"/>
                  </a:cubicBezTo>
                  <a:cubicBezTo>
                    <a:pt x="183387" y="477988"/>
                    <a:pt x="160748" y="422631"/>
                    <a:pt x="137990" y="367274"/>
                  </a:cubicBezTo>
                  <a:cubicBezTo>
                    <a:pt x="133950" y="357475"/>
                    <a:pt x="130390" y="347235"/>
                    <a:pt x="128550" y="336876"/>
                  </a:cubicBezTo>
                  <a:cubicBezTo>
                    <a:pt x="124270" y="312597"/>
                    <a:pt x="133630" y="300358"/>
                    <a:pt x="158388" y="298078"/>
                  </a:cubicBezTo>
                  <a:cubicBezTo>
                    <a:pt x="180227" y="296038"/>
                    <a:pt x="202226" y="295718"/>
                    <a:pt x="224104" y="293998"/>
                  </a:cubicBezTo>
                  <a:cubicBezTo>
                    <a:pt x="229504" y="293558"/>
                    <a:pt x="238184" y="291959"/>
                    <a:pt x="239384" y="288719"/>
                  </a:cubicBezTo>
                  <a:cubicBezTo>
                    <a:pt x="246463" y="269680"/>
                    <a:pt x="258503" y="257841"/>
                    <a:pt x="286941" y="258481"/>
                  </a:cubicBezTo>
                  <a:close/>
                </a:path>
              </a:pathLst>
            </a:custGeom>
            <a:grpFill/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7FD5A54-F93F-4E61-B195-D12C2592D8B4}"/>
                </a:ext>
              </a:extLst>
            </p:cNvPr>
            <p:cNvSpPr/>
            <p:nvPr userDrawn="1"/>
          </p:nvSpPr>
          <p:spPr>
            <a:xfrm>
              <a:off x="10645921" y="3626195"/>
              <a:ext cx="537254" cy="1199321"/>
            </a:xfrm>
            <a:custGeom>
              <a:avLst/>
              <a:gdLst>
                <a:gd name="connsiteX0" fmla="*/ 198028 w 706914"/>
                <a:gd name="connsiteY0" fmla="*/ 527715 h 1578057"/>
                <a:gd name="connsiteX1" fmla="*/ 143911 w 706914"/>
                <a:gd name="connsiteY1" fmla="*/ 371964 h 1578057"/>
                <a:gd name="connsiteX2" fmla="*/ 177389 w 706914"/>
                <a:gd name="connsiteY2" fmla="*/ 273090 h 1578057"/>
                <a:gd name="connsiteX3" fmla="*/ 259705 w 706914"/>
                <a:gd name="connsiteY3" fmla="*/ 153177 h 1578057"/>
                <a:gd name="connsiteX4" fmla="*/ 300862 w 706914"/>
                <a:gd name="connsiteY4" fmla="*/ 99180 h 1578057"/>
                <a:gd name="connsiteX5" fmla="*/ 297302 w 706914"/>
                <a:gd name="connsiteY5" fmla="*/ 65022 h 1578057"/>
                <a:gd name="connsiteX6" fmla="*/ 283783 w 706914"/>
                <a:gd name="connsiteY6" fmla="*/ 37744 h 1578057"/>
                <a:gd name="connsiteX7" fmla="*/ 307142 w 706914"/>
                <a:gd name="connsiteY7" fmla="*/ 3186 h 1578057"/>
                <a:gd name="connsiteX8" fmla="*/ 393817 w 706914"/>
                <a:gd name="connsiteY8" fmla="*/ 626 h 1578057"/>
                <a:gd name="connsiteX9" fmla="*/ 426735 w 706914"/>
                <a:gd name="connsiteY9" fmla="*/ 28104 h 1578057"/>
                <a:gd name="connsiteX10" fmla="*/ 407576 w 706914"/>
                <a:gd name="connsiteY10" fmla="*/ 68022 h 1578057"/>
                <a:gd name="connsiteX11" fmla="*/ 403256 w 706914"/>
                <a:gd name="connsiteY11" fmla="*/ 89341 h 1578057"/>
                <a:gd name="connsiteX12" fmla="*/ 427095 w 706914"/>
                <a:gd name="connsiteY12" fmla="*/ 123739 h 1578057"/>
                <a:gd name="connsiteX13" fmla="*/ 431174 w 706914"/>
                <a:gd name="connsiteY13" fmla="*/ 167216 h 1578057"/>
                <a:gd name="connsiteX14" fmla="*/ 381257 w 706914"/>
                <a:gd name="connsiteY14" fmla="*/ 264930 h 1578057"/>
                <a:gd name="connsiteX15" fmla="*/ 372618 w 706914"/>
                <a:gd name="connsiteY15" fmla="*/ 282809 h 1578057"/>
                <a:gd name="connsiteX16" fmla="*/ 373738 w 706914"/>
                <a:gd name="connsiteY16" fmla="*/ 299168 h 1578057"/>
                <a:gd name="connsiteX17" fmla="*/ 389777 w 706914"/>
                <a:gd name="connsiteY17" fmla="*/ 291969 h 1578057"/>
                <a:gd name="connsiteX18" fmla="*/ 431294 w 706914"/>
                <a:gd name="connsiteY18" fmla="*/ 219253 h 1578057"/>
                <a:gd name="connsiteX19" fmla="*/ 459493 w 706914"/>
                <a:gd name="connsiteY19" fmla="*/ 167536 h 1578057"/>
                <a:gd name="connsiteX20" fmla="*/ 545968 w 706914"/>
                <a:gd name="connsiteY20" fmla="*/ 310168 h 1578057"/>
                <a:gd name="connsiteX21" fmla="*/ 545328 w 706914"/>
                <a:gd name="connsiteY21" fmla="*/ 469478 h 1578057"/>
                <a:gd name="connsiteX22" fmla="*/ 508570 w 706914"/>
                <a:gd name="connsiteY22" fmla="*/ 530315 h 1578057"/>
                <a:gd name="connsiteX23" fmla="*/ 518489 w 706914"/>
                <a:gd name="connsiteY23" fmla="*/ 545954 h 1578057"/>
                <a:gd name="connsiteX24" fmla="*/ 505170 w 706914"/>
                <a:gd name="connsiteY24" fmla="*/ 574392 h 1578057"/>
                <a:gd name="connsiteX25" fmla="*/ 486811 w 706914"/>
                <a:gd name="connsiteY25" fmla="*/ 602151 h 1578057"/>
                <a:gd name="connsiteX26" fmla="*/ 486971 w 706914"/>
                <a:gd name="connsiteY26" fmla="*/ 651588 h 1578057"/>
                <a:gd name="connsiteX27" fmla="*/ 533648 w 706914"/>
                <a:gd name="connsiteY27" fmla="*/ 664387 h 1578057"/>
                <a:gd name="connsiteX28" fmla="*/ 545968 w 706914"/>
                <a:gd name="connsiteY28" fmla="*/ 686706 h 1578057"/>
                <a:gd name="connsiteX29" fmla="*/ 553087 w 706914"/>
                <a:gd name="connsiteY29" fmla="*/ 699585 h 1578057"/>
                <a:gd name="connsiteX30" fmla="*/ 578406 w 706914"/>
                <a:gd name="connsiteY30" fmla="*/ 711104 h 1578057"/>
                <a:gd name="connsiteX31" fmla="*/ 608924 w 706914"/>
                <a:gd name="connsiteY31" fmla="*/ 736823 h 1578057"/>
                <a:gd name="connsiteX32" fmla="*/ 577166 w 706914"/>
                <a:gd name="connsiteY32" fmla="*/ 761301 h 1578057"/>
                <a:gd name="connsiteX33" fmla="*/ 496291 w 706914"/>
                <a:gd name="connsiteY33" fmla="*/ 781820 h 1578057"/>
                <a:gd name="connsiteX34" fmla="*/ 455013 w 706914"/>
                <a:gd name="connsiteY34" fmla="*/ 829017 h 1578057"/>
                <a:gd name="connsiteX35" fmla="*/ 506130 w 706914"/>
                <a:gd name="connsiteY35" fmla="*/ 1139199 h 1578057"/>
                <a:gd name="connsiteX36" fmla="*/ 555447 w 706914"/>
                <a:gd name="connsiteY36" fmla="*/ 1203075 h 1578057"/>
                <a:gd name="connsiteX37" fmla="*/ 568566 w 706914"/>
                <a:gd name="connsiteY37" fmla="*/ 1240073 h 1578057"/>
                <a:gd name="connsiteX38" fmla="*/ 582486 w 706914"/>
                <a:gd name="connsiteY38" fmla="*/ 1291870 h 1578057"/>
                <a:gd name="connsiteX39" fmla="*/ 682960 w 706914"/>
                <a:gd name="connsiteY39" fmla="*/ 1394864 h 1578057"/>
                <a:gd name="connsiteX40" fmla="*/ 687719 w 706914"/>
                <a:gd name="connsiteY40" fmla="*/ 1454340 h 1578057"/>
                <a:gd name="connsiteX41" fmla="*/ 690439 w 706914"/>
                <a:gd name="connsiteY41" fmla="*/ 1477419 h 1578057"/>
                <a:gd name="connsiteX42" fmla="*/ 705678 w 706914"/>
                <a:gd name="connsiteY42" fmla="*/ 1509337 h 1578057"/>
                <a:gd name="connsiteX43" fmla="*/ 706118 w 706914"/>
                <a:gd name="connsiteY43" fmla="*/ 1555174 h 1578057"/>
                <a:gd name="connsiteX44" fmla="*/ 682880 w 706914"/>
                <a:gd name="connsiteY44" fmla="*/ 1577373 h 1578057"/>
                <a:gd name="connsiteX45" fmla="*/ 445094 w 706914"/>
                <a:gd name="connsiteY45" fmla="*/ 1578053 h 1578057"/>
                <a:gd name="connsiteX46" fmla="*/ 39438 w 706914"/>
                <a:gd name="connsiteY46" fmla="*/ 1577653 h 1578057"/>
                <a:gd name="connsiteX47" fmla="*/ 0 w 706914"/>
                <a:gd name="connsiteY47" fmla="*/ 1537575 h 1578057"/>
                <a:gd name="connsiteX48" fmla="*/ 2920 w 706914"/>
                <a:gd name="connsiteY48" fmla="*/ 1497898 h 1578057"/>
                <a:gd name="connsiteX49" fmla="*/ 13799 w 706914"/>
                <a:gd name="connsiteY49" fmla="*/ 1480219 h 1578057"/>
                <a:gd name="connsiteX50" fmla="*/ 17199 w 706914"/>
                <a:gd name="connsiteY50" fmla="*/ 1449340 h 1578057"/>
                <a:gd name="connsiteX51" fmla="*/ 18839 w 706914"/>
                <a:gd name="connsiteY51" fmla="*/ 1403783 h 1578057"/>
                <a:gd name="connsiteX52" fmla="*/ 126432 w 706914"/>
                <a:gd name="connsiteY52" fmla="*/ 1291110 h 1578057"/>
                <a:gd name="connsiteX53" fmla="*/ 140552 w 706914"/>
                <a:gd name="connsiteY53" fmla="*/ 1241113 h 1578057"/>
                <a:gd name="connsiteX54" fmla="*/ 157951 w 706914"/>
                <a:gd name="connsiteY54" fmla="*/ 1200395 h 1578057"/>
                <a:gd name="connsiteX55" fmla="*/ 197708 w 706914"/>
                <a:gd name="connsiteY55" fmla="*/ 1153358 h 1578057"/>
                <a:gd name="connsiteX56" fmla="*/ 251825 w 706914"/>
                <a:gd name="connsiteY56" fmla="*/ 805938 h 1578057"/>
                <a:gd name="connsiteX57" fmla="*/ 233746 w 706914"/>
                <a:gd name="connsiteY57" fmla="*/ 785780 h 1578057"/>
                <a:gd name="connsiteX58" fmla="*/ 130992 w 706914"/>
                <a:gd name="connsiteY58" fmla="*/ 762301 h 1578057"/>
                <a:gd name="connsiteX59" fmla="*/ 106114 w 706914"/>
                <a:gd name="connsiteY59" fmla="*/ 749942 h 1578057"/>
                <a:gd name="connsiteX60" fmla="*/ 106434 w 706914"/>
                <a:gd name="connsiteY60" fmla="*/ 722343 h 1578057"/>
                <a:gd name="connsiteX61" fmla="*/ 145671 w 706914"/>
                <a:gd name="connsiteY61" fmla="*/ 702865 h 1578057"/>
                <a:gd name="connsiteX62" fmla="*/ 160110 w 706914"/>
                <a:gd name="connsiteY62" fmla="*/ 682346 h 1578057"/>
                <a:gd name="connsiteX63" fmla="*/ 181149 w 706914"/>
                <a:gd name="connsiteY63" fmla="*/ 661067 h 1578057"/>
                <a:gd name="connsiteX64" fmla="*/ 213267 w 706914"/>
                <a:gd name="connsiteY64" fmla="*/ 649988 h 1578057"/>
                <a:gd name="connsiteX65" fmla="*/ 215827 w 706914"/>
                <a:gd name="connsiteY65" fmla="*/ 608950 h 1578057"/>
                <a:gd name="connsiteX66" fmla="*/ 195268 w 706914"/>
                <a:gd name="connsiteY66" fmla="*/ 572112 h 1578057"/>
                <a:gd name="connsiteX67" fmla="*/ 187549 w 706914"/>
                <a:gd name="connsiteY67" fmla="*/ 543674 h 1578057"/>
                <a:gd name="connsiteX68" fmla="*/ 198028 w 706914"/>
                <a:gd name="connsiteY68" fmla="*/ 527715 h 157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06914" h="1578057">
                  <a:moveTo>
                    <a:pt x="198028" y="527715"/>
                  </a:moveTo>
                  <a:cubicBezTo>
                    <a:pt x="151591" y="485517"/>
                    <a:pt x="135432" y="431241"/>
                    <a:pt x="143911" y="371964"/>
                  </a:cubicBezTo>
                  <a:cubicBezTo>
                    <a:pt x="148791" y="337966"/>
                    <a:pt x="160670" y="303088"/>
                    <a:pt x="177389" y="273090"/>
                  </a:cubicBezTo>
                  <a:cubicBezTo>
                    <a:pt x="200908" y="230932"/>
                    <a:pt x="231586" y="192735"/>
                    <a:pt x="259705" y="153177"/>
                  </a:cubicBezTo>
                  <a:cubicBezTo>
                    <a:pt x="272824" y="134738"/>
                    <a:pt x="287063" y="117139"/>
                    <a:pt x="300862" y="99180"/>
                  </a:cubicBezTo>
                  <a:cubicBezTo>
                    <a:pt x="310502" y="86621"/>
                    <a:pt x="310742" y="76502"/>
                    <a:pt x="297302" y="65022"/>
                  </a:cubicBezTo>
                  <a:cubicBezTo>
                    <a:pt x="290143" y="58903"/>
                    <a:pt x="285943" y="47503"/>
                    <a:pt x="283783" y="37744"/>
                  </a:cubicBezTo>
                  <a:cubicBezTo>
                    <a:pt x="279663" y="19185"/>
                    <a:pt x="287943" y="4986"/>
                    <a:pt x="307142" y="3186"/>
                  </a:cubicBezTo>
                  <a:cubicBezTo>
                    <a:pt x="335900" y="506"/>
                    <a:pt x="365018" y="-894"/>
                    <a:pt x="393817" y="626"/>
                  </a:cubicBezTo>
                  <a:cubicBezTo>
                    <a:pt x="408896" y="1426"/>
                    <a:pt x="423255" y="10305"/>
                    <a:pt x="426735" y="28104"/>
                  </a:cubicBezTo>
                  <a:cubicBezTo>
                    <a:pt x="430175" y="45863"/>
                    <a:pt x="423655" y="59463"/>
                    <a:pt x="407576" y="68022"/>
                  </a:cubicBezTo>
                  <a:cubicBezTo>
                    <a:pt x="397336" y="73462"/>
                    <a:pt x="397457" y="80781"/>
                    <a:pt x="403256" y="89341"/>
                  </a:cubicBezTo>
                  <a:cubicBezTo>
                    <a:pt x="411096" y="100900"/>
                    <a:pt x="417855" y="113419"/>
                    <a:pt x="427095" y="123739"/>
                  </a:cubicBezTo>
                  <a:cubicBezTo>
                    <a:pt x="439734" y="137898"/>
                    <a:pt x="439654" y="151257"/>
                    <a:pt x="431174" y="167216"/>
                  </a:cubicBezTo>
                  <a:cubicBezTo>
                    <a:pt x="414015" y="199494"/>
                    <a:pt x="397816" y="232332"/>
                    <a:pt x="381257" y="264930"/>
                  </a:cubicBezTo>
                  <a:cubicBezTo>
                    <a:pt x="378257" y="270850"/>
                    <a:pt x="374178" y="276530"/>
                    <a:pt x="372618" y="282809"/>
                  </a:cubicBezTo>
                  <a:cubicBezTo>
                    <a:pt x="371378" y="287889"/>
                    <a:pt x="373258" y="293689"/>
                    <a:pt x="373738" y="299168"/>
                  </a:cubicBezTo>
                  <a:cubicBezTo>
                    <a:pt x="379218" y="296849"/>
                    <a:pt x="387257" y="296089"/>
                    <a:pt x="389777" y="291969"/>
                  </a:cubicBezTo>
                  <a:cubicBezTo>
                    <a:pt x="404336" y="268170"/>
                    <a:pt x="417695" y="243652"/>
                    <a:pt x="431294" y="219253"/>
                  </a:cubicBezTo>
                  <a:cubicBezTo>
                    <a:pt x="440294" y="203134"/>
                    <a:pt x="449013" y="186815"/>
                    <a:pt x="459493" y="167536"/>
                  </a:cubicBezTo>
                  <a:cubicBezTo>
                    <a:pt x="495651" y="213133"/>
                    <a:pt x="525889" y="258531"/>
                    <a:pt x="545968" y="310168"/>
                  </a:cubicBezTo>
                  <a:cubicBezTo>
                    <a:pt x="566646" y="363285"/>
                    <a:pt x="568446" y="416961"/>
                    <a:pt x="545328" y="469478"/>
                  </a:cubicBezTo>
                  <a:cubicBezTo>
                    <a:pt x="536088" y="490477"/>
                    <a:pt x="521569" y="509116"/>
                    <a:pt x="508570" y="530315"/>
                  </a:cubicBezTo>
                  <a:cubicBezTo>
                    <a:pt x="511010" y="534075"/>
                    <a:pt x="515929" y="539554"/>
                    <a:pt x="518489" y="545954"/>
                  </a:cubicBezTo>
                  <a:cubicBezTo>
                    <a:pt x="523929" y="559593"/>
                    <a:pt x="518409" y="571032"/>
                    <a:pt x="505170" y="574392"/>
                  </a:cubicBezTo>
                  <a:cubicBezTo>
                    <a:pt x="489011" y="578512"/>
                    <a:pt x="486251" y="588031"/>
                    <a:pt x="486811" y="602151"/>
                  </a:cubicBezTo>
                  <a:cubicBezTo>
                    <a:pt x="487491" y="618670"/>
                    <a:pt x="486971" y="635269"/>
                    <a:pt x="486971" y="651588"/>
                  </a:cubicBezTo>
                  <a:cubicBezTo>
                    <a:pt x="503450" y="655947"/>
                    <a:pt x="519009" y="658907"/>
                    <a:pt x="533648" y="664387"/>
                  </a:cubicBezTo>
                  <a:cubicBezTo>
                    <a:pt x="542328" y="667627"/>
                    <a:pt x="552687" y="672586"/>
                    <a:pt x="545968" y="686706"/>
                  </a:cubicBezTo>
                  <a:cubicBezTo>
                    <a:pt x="544688" y="689425"/>
                    <a:pt x="549287" y="697225"/>
                    <a:pt x="553087" y="699585"/>
                  </a:cubicBezTo>
                  <a:cubicBezTo>
                    <a:pt x="560887" y="704424"/>
                    <a:pt x="570886" y="705944"/>
                    <a:pt x="578406" y="711104"/>
                  </a:cubicBezTo>
                  <a:cubicBezTo>
                    <a:pt x="589325" y="718624"/>
                    <a:pt x="598804" y="728143"/>
                    <a:pt x="608924" y="736823"/>
                  </a:cubicBezTo>
                  <a:cubicBezTo>
                    <a:pt x="598405" y="745222"/>
                    <a:pt x="589125" y="757141"/>
                    <a:pt x="577166" y="761301"/>
                  </a:cubicBezTo>
                  <a:cubicBezTo>
                    <a:pt x="550967" y="770381"/>
                    <a:pt x="523689" y="777380"/>
                    <a:pt x="496291" y="781820"/>
                  </a:cubicBezTo>
                  <a:cubicBezTo>
                    <a:pt x="454453" y="788619"/>
                    <a:pt x="453333" y="787420"/>
                    <a:pt x="455013" y="829017"/>
                  </a:cubicBezTo>
                  <a:cubicBezTo>
                    <a:pt x="459253" y="934451"/>
                    <a:pt x="475332" y="1038045"/>
                    <a:pt x="506130" y="1139199"/>
                  </a:cubicBezTo>
                  <a:cubicBezTo>
                    <a:pt x="514569" y="1166917"/>
                    <a:pt x="527009" y="1190876"/>
                    <a:pt x="555447" y="1203075"/>
                  </a:cubicBezTo>
                  <a:cubicBezTo>
                    <a:pt x="572806" y="1210515"/>
                    <a:pt x="574286" y="1226034"/>
                    <a:pt x="568566" y="1240073"/>
                  </a:cubicBezTo>
                  <a:cubicBezTo>
                    <a:pt x="559647" y="1262032"/>
                    <a:pt x="568086" y="1277151"/>
                    <a:pt x="582486" y="1291870"/>
                  </a:cubicBezTo>
                  <a:cubicBezTo>
                    <a:pt x="616043" y="1326108"/>
                    <a:pt x="649722" y="1360266"/>
                    <a:pt x="682960" y="1394864"/>
                  </a:cubicBezTo>
                  <a:cubicBezTo>
                    <a:pt x="707518" y="1420422"/>
                    <a:pt x="708078" y="1426342"/>
                    <a:pt x="687719" y="1454340"/>
                  </a:cubicBezTo>
                  <a:cubicBezTo>
                    <a:pt x="680600" y="1464100"/>
                    <a:pt x="682360" y="1468859"/>
                    <a:pt x="690439" y="1477419"/>
                  </a:cubicBezTo>
                  <a:cubicBezTo>
                    <a:pt x="698239" y="1485658"/>
                    <a:pt x="703798" y="1498018"/>
                    <a:pt x="705678" y="1509337"/>
                  </a:cubicBezTo>
                  <a:cubicBezTo>
                    <a:pt x="708198" y="1524216"/>
                    <a:pt x="706078" y="1539855"/>
                    <a:pt x="706118" y="1555174"/>
                  </a:cubicBezTo>
                  <a:cubicBezTo>
                    <a:pt x="706158" y="1570853"/>
                    <a:pt x="699199" y="1577413"/>
                    <a:pt x="682880" y="1577373"/>
                  </a:cubicBezTo>
                  <a:cubicBezTo>
                    <a:pt x="603604" y="1577173"/>
                    <a:pt x="524369" y="1578013"/>
                    <a:pt x="445094" y="1578053"/>
                  </a:cubicBezTo>
                  <a:cubicBezTo>
                    <a:pt x="309862" y="1578093"/>
                    <a:pt x="174670" y="1577893"/>
                    <a:pt x="39438" y="1577653"/>
                  </a:cubicBezTo>
                  <a:cubicBezTo>
                    <a:pt x="2440" y="1577573"/>
                    <a:pt x="40" y="1575133"/>
                    <a:pt x="0" y="1537575"/>
                  </a:cubicBezTo>
                  <a:cubicBezTo>
                    <a:pt x="0" y="1524336"/>
                    <a:pt x="600" y="1510897"/>
                    <a:pt x="2920" y="1497898"/>
                  </a:cubicBezTo>
                  <a:cubicBezTo>
                    <a:pt x="4080" y="1491418"/>
                    <a:pt x="8439" y="1483138"/>
                    <a:pt x="13799" y="1480219"/>
                  </a:cubicBezTo>
                  <a:cubicBezTo>
                    <a:pt x="31158" y="1470819"/>
                    <a:pt x="28438" y="1461220"/>
                    <a:pt x="17199" y="1449340"/>
                  </a:cubicBezTo>
                  <a:cubicBezTo>
                    <a:pt x="2520" y="1433781"/>
                    <a:pt x="4480" y="1418742"/>
                    <a:pt x="18839" y="1403783"/>
                  </a:cubicBezTo>
                  <a:cubicBezTo>
                    <a:pt x="54797" y="1366305"/>
                    <a:pt x="90274" y="1328388"/>
                    <a:pt x="126432" y="1291110"/>
                  </a:cubicBezTo>
                  <a:cubicBezTo>
                    <a:pt x="140472" y="1276671"/>
                    <a:pt x="147791" y="1262231"/>
                    <a:pt x="140552" y="1241113"/>
                  </a:cubicBezTo>
                  <a:cubicBezTo>
                    <a:pt x="134832" y="1224314"/>
                    <a:pt x="138112" y="1208555"/>
                    <a:pt x="157951" y="1200395"/>
                  </a:cubicBezTo>
                  <a:cubicBezTo>
                    <a:pt x="178989" y="1191756"/>
                    <a:pt x="190869" y="1174917"/>
                    <a:pt x="197708" y="1153358"/>
                  </a:cubicBezTo>
                  <a:cubicBezTo>
                    <a:pt x="233626" y="1040285"/>
                    <a:pt x="253625" y="924891"/>
                    <a:pt x="251825" y="805938"/>
                  </a:cubicBezTo>
                  <a:cubicBezTo>
                    <a:pt x="251625" y="792379"/>
                    <a:pt x="246665" y="788260"/>
                    <a:pt x="233746" y="785780"/>
                  </a:cubicBezTo>
                  <a:cubicBezTo>
                    <a:pt x="199268" y="779180"/>
                    <a:pt x="165070" y="770901"/>
                    <a:pt x="130992" y="762301"/>
                  </a:cubicBezTo>
                  <a:cubicBezTo>
                    <a:pt x="122193" y="760101"/>
                    <a:pt x="113673" y="755181"/>
                    <a:pt x="106114" y="749942"/>
                  </a:cubicBezTo>
                  <a:cubicBezTo>
                    <a:pt x="92394" y="740422"/>
                    <a:pt x="92394" y="730863"/>
                    <a:pt x="106434" y="722343"/>
                  </a:cubicBezTo>
                  <a:cubicBezTo>
                    <a:pt x="118913" y="714824"/>
                    <a:pt x="132512" y="709184"/>
                    <a:pt x="145671" y="702865"/>
                  </a:cubicBezTo>
                  <a:cubicBezTo>
                    <a:pt x="154351" y="698665"/>
                    <a:pt x="159630" y="694585"/>
                    <a:pt x="160110" y="682346"/>
                  </a:cubicBezTo>
                  <a:cubicBezTo>
                    <a:pt x="160430" y="674826"/>
                    <a:pt x="172470" y="665827"/>
                    <a:pt x="181149" y="661067"/>
                  </a:cubicBezTo>
                  <a:cubicBezTo>
                    <a:pt x="191189" y="655587"/>
                    <a:pt x="209547" y="657187"/>
                    <a:pt x="213267" y="649988"/>
                  </a:cubicBezTo>
                  <a:cubicBezTo>
                    <a:pt x="219027" y="638828"/>
                    <a:pt x="215667" y="622869"/>
                    <a:pt x="215827" y="608950"/>
                  </a:cubicBezTo>
                  <a:cubicBezTo>
                    <a:pt x="216027" y="592951"/>
                    <a:pt x="217347" y="577832"/>
                    <a:pt x="195268" y="572112"/>
                  </a:cubicBezTo>
                  <a:cubicBezTo>
                    <a:pt x="183989" y="569192"/>
                    <a:pt x="180029" y="555953"/>
                    <a:pt x="187549" y="543674"/>
                  </a:cubicBezTo>
                  <a:cubicBezTo>
                    <a:pt x="190789" y="538634"/>
                    <a:pt x="194108" y="533755"/>
                    <a:pt x="198028" y="527715"/>
                  </a:cubicBezTo>
                  <a:close/>
                </a:path>
              </a:pathLst>
            </a:custGeom>
            <a:grpFill/>
            <a:ln w="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5807041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6030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9263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74378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2E4D744-C000-4278-9477-C96ED1708B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64038" y="1479627"/>
            <a:ext cx="2911415" cy="2790448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02554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13">
            <a:extLst>
              <a:ext uri="{FF2B5EF4-FFF2-40B4-BE49-F238E27FC236}">
                <a16:creationId xmlns:a16="http://schemas.microsoft.com/office/drawing/2014/main" id="{ADF8D7BC-BCD4-4AD1-8181-F7573A0CD2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2566475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그림 개체 틀 14">
            <a:extLst>
              <a:ext uri="{FF2B5EF4-FFF2-40B4-BE49-F238E27FC236}">
                <a16:creationId xmlns:a16="http://schemas.microsoft.com/office/drawing/2014/main" id="{758242FC-03FB-4F2D-A8E9-C9F3C3D7C8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20421" y="462954"/>
            <a:ext cx="2118855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그림 개체 틀 15">
            <a:extLst>
              <a:ext uri="{FF2B5EF4-FFF2-40B4-BE49-F238E27FC236}">
                <a16:creationId xmlns:a16="http://schemas.microsoft.com/office/drawing/2014/main" id="{EE5D2C41-9F19-421C-BA86-7331E9BC335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04522" y="2023463"/>
            <a:ext cx="2118855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6">
            <a:extLst>
              <a:ext uri="{FF2B5EF4-FFF2-40B4-BE49-F238E27FC236}">
                <a16:creationId xmlns:a16="http://schemas.microsoft.com/office/drawing/2014/main" id="{DEDFD0A1-FED2-4B2C-8236-1FD5424EE3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20421" y="3583973"/>
            <a:ext cx="2118855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33B8968D-E41C-4B32-8F41-9401D0BA2E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68938" y="3583973"/>
            <a:ext cx="2118855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6044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6449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207669" y="0"/>
            <a:ext cx="4654612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36657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2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29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229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12DFE15-B62A-4028-A3B9-1E8F5538B0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4248" y="1780538"/>
            <a:ext cx="2485050" cy="39485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EB946E7-2B68-4FA0-8CE5-EFFDC4641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BDE6561-9FE0-42EB-A40D-5FBD0BF1CC2A}"/>
              </a:ext>
            </a:extLst>
          </p:cNvPr>
          <p:cNvGrpSpPr/>
          <p:nvPr userDrawn="1"/>
        </p:nvGrpSpPr>
        <p:grpSpPr>
          <a:xfrm>
            <a:off x="3235" y="6319418"/>
            <a:ext cx="9137531" cy="538583"/>
            <a:chOff x="8626" y="6319417"/>
            <a:chExt cx="12183374" cy="538583"/>
          </a:xfrm>
          <a:solidFill>
            <a:schemeClr val="accent6"/>
          </a:solidFill>
        </p:grpSpPr>
        <p:grpSp>
          <p:nvGrpSpPr>
            <p:cNvPr id="5" name="Graphic 121">
              <a:extLst>
                <a:ext uri="{FF2B5EF4-FFF2-40B4-BE49-F238E27FC236}">
                  <a16:creationId xmlns:a16="http://schemas.microsoft.com/office/drawing/2014/main" id="{31A5C894-8C4D-4335-9526-8A23F1B0CB86}"/>
                </a:ext>
              </a:extLst>
            </p:cNvPr>
            <p:cNvGrpSpPr/>
            <p:nvPr/>
          </p:nvGrpSpPr>
          <p:grpSpPr>
            <a:xfrm flipV="1">
              <a:off x="6096000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4F77CD8-1954-4FE6-9898-1D69156F019F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8A7F0FE-230E-44BD-B037-FD8729EF976C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384939D-F5A9-4B29-894C-65CC1BD6F92A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8DAA11E-0729-4DF6-ADE1-D50601F4AC7E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22FD184-3F3F-4DEB-8A38-3DAC8C183A6B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492DCB3-3A2D-4E0E-B9B0-5F301730D4C2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7644FD0-1ADC-456A-A23D-9F6E95E3D140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C8A7D96-C4B8-414A-BF80-31F98CBB6AC6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29E815D-8DE9-4D81-9BC0-6A1C71102D4A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B601B09-5EC9-4BB3-810B-2709212B47DF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67D079E-ED01-46B8-B0F6-737551A3E43A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670E2E6-9849-407E-96FA-BD48A0EEA080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8D77F78-AB63-432A-B2BF-BF90534F4057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0694457-F0C6-4C7E-B223-CA8E75230C3B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AE3ED53-488A-470B-886F-4F3DCB23F674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52F6467-A42A-4A4D-8596-3D708B5EAB84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44F90002-315C-4BE0-B2E8-838B975677FE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BA45033-C050-42D7-9FC1-CAFBFEC153F0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A588DC0-F6DF-4F0A-95C4-23C1F6FD8FA5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250879F-0025-4EB9-B37E-C6A60290A905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68AEEF8-2050-4218-BDB0-5F38473DF552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7AA0E87-6FCA-4C1E-AEDC-9E77649AD0DB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CCD2988-A6E8-4A2C-A8B0-0C80FAF375EE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B8AB2E6-7CF5-4507-AFC5-4CEE3BEB9702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CD91BA6-9D22-4569-8E8E-B4BBD4FACAD8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063325B-266F-443E-BB83-11CB079BAD69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779111CB-2FBF-4CFE-83FC-5F0235CF0FEB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  <p:grpSp>
          <p:nvGrpSpPr>
            <p:cNvPr id="6" name="Graphic 121">
              <a:extLst>
                <a:ext uri="{FF2B5EF4-FFF2-40B4-BE49-F238E27FC236}">
                  <a16:creationId xmlns:a16="http://schemas.microsoft.com/office/drawing/2014/main" id="{96E705B5-07A4-446D-B783-9DEB12CB42E2}"/>
                </a:ext>
              </a:extLst>
            </p:cNvPr>
            <p:cNvGrpSpPr/>
            <p:nvPr/>
          </p:nvGrpSpPr>
          <p:grpSpPr>
            <a:xfrm flipV="1">
              <a:off x="8626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7923866A-F429-41F5-B978-D0140D8CB59E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45F782A9-F79E-464C-8C23-E6496074DCF0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EB28B99-C177-4D74-83B8-F2A33470F056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2826755-0FB7-4E1E-A5C6-C8986FB0CB0D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06DA0B2-074A-4399-A7C5-642D4E310F7D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633A4EB-FAD2-4683-8425-155717A82F63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07B3E1C-2CEC-42A2-9CDF-6D31F4EE1227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19EEDED-273A-45EC-A1F5-6276E3906B5D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57A91F7-2629-4602-9636-7415F91B1855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78C506D-5CB8-4350-AE2E-6B546A6BB5E2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40F2C92-9889-44CE-AB27-5176955D707B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025FD0F-6770-4C2D-B434-2F07957B60EA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63E1739-C0ED-4B6F-86C8-62825CD3274C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1B0EB3A-ED0D-435D-A625-EC6E7D8C8908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6E8785A-B4FD-458E-B434-A0753D299A81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E03502E-4C92-4357-97A3-F317EFD560FC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67F7F08-973A-45F5-9554-AAC7A6A84215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82ADE0B-8922-421D-9333-3AD45DB1DB8C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44CAF89-E67F-4E3D-99AA-4E2EA483DB4E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1C837D2-5BC2-4D04-A988-2CA9A2354737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D5119CF-EAB6-4F11-B48C-D706369EB201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7D870DC-086A-42B3-A256-5BDF9B5456BA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4699A2B-3A49-44BD-BA34-182BEC652562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249BE40-F487-4F65-9119-7DC16726810E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1446DC1-F47E-4C9C-9BF0-1553D9B40A3C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B09A808-2A2F-4676-987C-C9F5591F33BB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A2E9FDB-63E7-49C9-B8DD-D2AA32E9A158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08236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2421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3941748" y="3153398"/>
            <a:ext cx="4766416" cy="3246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41509" y="458496"/>
            <a:ext cx="7018970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5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2376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8432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val 82">
            <a:extLst>
              <a:ext uri="{FF2B5EF4-FFF2-40B4-BE49-F238E27FC236}">
                <a16:creationId xmlns:a16="http://schemas.microsoft.com/office/drawing/2014/main" id="{E0EF1CE3-B138-4025-9457-F57D891E9C1A}"/>
              </a:ext>
            </a:extLst>
          </p:cNvPr>
          <p:cNvSpPr/>
          <p:nvPr userDrawn="1"/>
        </p:nvSpPr>
        <p:spPr>
          <a:xfrm>
            <a:off x="5712146" y="5774698"/>
            <a:ext cx="3163539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ECAB73F4-E473-439B-BB50-0578606CC7EF}"/>
              </a:ext>
            </a:extLst>
          </p:cNvPr>
          <p:cNvSpPr/>
          <p:nvPr userDrawn="1"/>
        </p:nvSpPr>
        <p:spPr>
          <a:xfrm>
            <a:off x="1061" y="5359092"/>
            <a:ext cx="9142940" cy="20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latin typeface="+mn-lt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1AEACA65-E8F9-4D77-9680-D48DF233255D}"/>
              </a:ext>
            </a:extLst>
          </p:cNvPr>
          <p:cNvSpPr/>
          <p:nvPr userDrawn="1"/>
        </p:nvSpPr>
        <p:spPr>
          <a:xfrm>
            <a:off x="1061" y="5691742"/>
            <a:ext cx="9142940" cy="20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latin typeface="+mn-lt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A6C2DA28-32AE-4A75-AFBF-243A2ED1881E}"/>
              </a:ext>
            </a:extLst>
          </p:cNvPr>
          <p:cNvSpPr/>
          <p:nvPr userDrawn="1"/>
        </p:nvSpPr>
        <p:spPr>
          <a:xfrm>
            <a:off x="1061" y="5026442"/>
            <a:ext cx="9142940" cy="20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latin typeface="+mn-lt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8334E53B-E28F-4CAF-9834-5D2D01DBB76A}"/>
              </a:ext>
            </a:extLst>
          </p:cNvPr>
          <p:cNvSpPr/>
          <p:nvPr userDrawn="1"/>
        </p:nvSpPr>
        <p:spPr>
          <a:xfrm>
            <a:off x="1061" y="4693792"/>
            <a:ext cx="9142940" cy="20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latin typeface="+mn-lt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1905D76-9A2F-4EEC-B48A-3B83D839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C44A0A2-DB19-4836-A2D6-F5F327BA0729}"/>
              </a:ext>
            </a:extLst>
          </p:cNvPr>
          <p:cNvGrpSpPr/>
          <p:nvPr userDrawn="1"/>
        </p:nvGrpSpPr>
        <p:grpSpPr>
          <a:xfrm>
            <a:off x="3235" y="6319418"/>
            <a:ext cx="9137531" cy="538583"/>
            <a:chOff x="8626" y="6319417"/>
            <a:chExt cx="12183374" cy="538583"/>
          </a:xfrm>
          <a:solidFill>
            <a:schemeClr val="accent6"/>
          </a:solidFill>
        </p:grpSpPr>
        <p:grpSp>
          <p:nvGrpSpPr>
            <p:cNvPr id="11" name="Graphic 121">
              <a:extLst>
                <a:ext uri="{FF2B5EF4-FFF2-40B4-BE49-F238E27FC236}">
                  <a16:creationId xmlns:a16="http://schemas.microsoft.com/office/drawing/2014/main" id="{4B95F85C-8250-4D8C-AC8F-1F397F45B08F}"/>
                </a:ext>
              </a:extLst>
            </p:cNvPr>
            <p:cNvGrpSpPr/>
            <p:nvPr/>
          </p:nvGrpSpPr>
          <p:grpSpPr>
            <a:xfrm flipV="1">
              <a:off x="6096000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7B72CEC-8007-4638-95EB-AA0978400560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1B64394-6B30-48ED-9AF1-46ECF4159D7F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0ABF158-954B-4477-A888-0D66D687BF20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AFE47F8-9086-43E9-BFCD-67EEF6E4C774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6D2BA8C-4B31-4032-8F16-5D5F997C3713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FC3D464-84B9-43FD-8D65-A1578130203A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9A7A677-64A4-4BE3-B2F6-513A2D0CFB4D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E927F5D-FAFC-48EA-AE0E-00928604B51D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12A81A2-798F-4DEF-8C3E-AB0E20CD7099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7E53959-DABA-4F44-BA20-689D35E9CEAD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D7469BA1-D29A-463E-AC6B-CC50A4FC1680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3C6AA2F-6AC5-4E95-AF9D-84ABC1A6B375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731139B9-0B5D-468A-8AE0-52675F2C7FF0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4F428CF-69FE-446E-B46F-29CDA6ACF057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21884598-E3BC-4A34-8E71-697DC6B6FABF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B1FAA9A-2CC4-4AB5-9EC1-314C9D949C5C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EA65CE8-3F4C-4FBA-B57D-9E35E868C4D9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F2F5236-A7C0-467F-82E8-627F42582A21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3742DF53-2962-4030-A43D-4B60C9CC8875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6840B072-663F-41E2-A206-5EDB7CBC9100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EFEE2D4-AB7A-438C-B000-D0FF01C03664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73B09275-D3FA-4CD4-A42D-BA67529ADBA5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9873AF9-73F8-4A97-B680-48A34378965F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7386916B-D45C-42C8-B38A-D301A74E004B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088CB79C-B78B-48FD-B1D5-E5E6655AE9C1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83FBA3B2-971B-4E04-B455-C24FB7B237BE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E3D6D97-27E9-48F8-9E9B-F7672D929D85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  <p:grpSp>
          <p:nvGrpSpPr>
            <p:cNvPr id="12" name="Graphic 121">
              <a:extLst>
                <a:ext uri="{FF2B5EF4-FFF2-40B4-BE49-F238E27FC236}">
                  <a16:creationId xmlns:a16="http://schemas.microsoft.com/office/drawing/2014/main" id="{7B01DB47-F5B1-4DE1-BD9F-C6C6B2AACC6A}"/>
                </a:ext>
              </a:extLst>
            </p:cNvPr>
            <p:cNvGrpSpPr/>
            <p:nvPr/>
          </p:nvGrpSpPr>
          <p:grpSpPr>
            <a:xfrm flipV="1">
              <a:off x="8626" y="6319417"/>
              <a:ext cx="6096000" cy="538583"/>
              <a:chOff x="4762" y="2890837"/>
              <a:chExt cx="12182475" cy="1076325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F9E74DD-F718-4B5F-B747-58A7939B4065}"/>
                  </a:ext>
                </a:extLst>
              </p:cNvPr>
              <p:cNvSpPr/>
              <p:nvPr/>
            </p:nvSpPr>
            <p:spPr>
              <a:xfrm>
                <a:off x="4857" y="3899629"/>
                <a:ext cx="12177807" cy="67722"/>
              </a:xfrm>
              <a:custGeom>
                <a:avLst/>
                <a:gdLst>
                  <a:gd name="connsiteX0" fmla="*/ 12177713 w 12177807"/>
                  <a:gd name="connsiteY0" fmla="*/ 66675 h 67722"/>
                  <a:gd name="connsiteX1" fmla="*/ 12111133 w 12177807"/>
                  <a:gd name="connsiteY1" fmla="*/ 67723 h 67722"/>
                  <a:gd name="connsiteX2" fmla="*/ 72962 w 12177807"/>
                  <a:gd name="connsiteY2" fmla="*/ 67723 h 67722"/>
                  <a:gd name="connsiteX3" fmla="*/ 0 w 12177807"/>
                  <a:gd name="connsiteY3" fmla="*/ 67723 h 67722"/>
                  <a:gd name="connsiteX4" fmla="*/ 0 w 12177807"/>
                  <a:gd name="connsiteY4" fmla="*/ 0 h 67722"/>
                  <a:gd name="connsiteX5" fmla="*/ 12177808 w 12177807"/>
                  <a:gd name="connsiteY5" fmla="*/ 0 h 67722"/>
                  <a:gd name="connsiteX6" fmla="*/ 12177713 w 12177807"/>
                  <a:gd name="connsiteY6" fmla="*/ 66675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77807" h="67722">
                    <a:moveTo>
                      <a:pt x="12177713" y="66675"/>
                    </a:moveTo>
                    <a:cubicBezTo>
                      <a:pt x="12155520" y="67056"/>
                      <a:pt x="12133326" y="67723"/>
                      <a:pt x="12111133" y="67723"/>
                    </a:cubicBezTo>
                    <a:cubicBezTo>
                      <a:pt x="8098441" y="67723"/>
                      <a:pt x="4085654" y="67723"/>
                      <a:pt x="72962" y="67723"/>
                    </a:cubicBezTo>
                    <a:cubicBezTo>
                      <a:pt x="49530" y="67723"/>
                      <a:pt x="26003" y="67723"/>
                      <a:pt x="0" y="67723"/>
                    </a:cubicBezTo>
                    <a:cubicBezTo>
                      <a:pt x="0" y="44767"/>
                      <a:pt x="0" y="26384"/>
                      <a:pt x="0" y="0"/>
                    </a:cubicBezTo>
                    <a:cubicBezTo>
                      <a:pt x="4058793" y="0"/>
                      <a:pt x="8118253" y="0"/>
                      <a:pt x="12177808" y="0"/>
                    </a:cubicBezTo>
                    <a:cubicBezTo>
                      <a:pt x="12177713" y="22288"/>
                      <a:pt x="12177713" y="44482"/>
                      <a:pt x="12177713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5F5B42E-E672-44FD-A04E-8BC422018CA0}"/>
                  </a:ext>
                </a:extLst>
              </p:cNvPr>
              <p:cNvSpPr/>
              <p:nvPr/>
            </p:nvSpPr>
            <p:spPr>
              <a:xfrm>
                <a:off x="11719845" y="2890837"/>
                <a:ext cx="462724" cy="466343"/>
              </a:xfrm>
              <a:custGeom>
                <a:avLst/>
                <a:gdLst>
                  <a:gd name="connsiteX0" fmla="*/ 462724 w 462724"/>
                  <a:gd name="connsiteY0" fmla="*/ 466344 h 466343"/>
                  <a:gd name="connsiteX1" fmla="*/ 0 w 462724"/>
                  <a:gd name="connsiteY1" fmla="*/ 466344 h 466343"/>
                  <a:gd name="connsiteX2" fmla="*/ 0 w 462724"/>
                  <a:gd name="connsiteY2" fmla="*/ 0 h 466343"/>
                  <a:gd name="connsiteX3" fmla="*/ 462724 w 462724"/>
                  <a:gd name="connsiteY3" fmla="*/ 0 h 466343"/>
                  <a:gd name="connsiteX4" fmla="*/ 462724 w 462724"/>
                  <a:gd name="connsiteY4" fmla="*/ 466344 h 46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2724" h="466343">
                    <a:moveTo>
                      <a:pt x="462724" y="466344"/>
                    </a:moveTo>
                    <a:cubicBezTo>
                      <a:pt x="309467" y="466344"/>
                      <a:pt x="156304" y="466344"/>
                      <a:pt x="0" y="466344"/>
                    </a:cubicBezTo>
                    <a:cubicBezTo>
                      <a:pt x="0" y="311182"/>
                      <a:pt x="0" y="160020"/>
                      <a:pt x="0" y="0"/>
                    </a:cubicBezTo>
                    <a:cubicBezTo>
                      <a:pt x="154019" y="0"/>
                      <a:pt x="308324" y="0"/>
                      <a:pt x="462724" y="0"/>
                    </a:cubicBezTo>
                    <a:cubicBezTo>
                      <a:pt x="462724" y="155448"/>
                      <a:pt x="462724" y="310896"/>
                      <a:pt x="462724" y="4663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CFF141C-FF4D-432B-B646-071016646BF0}"/>
                  </a:ext>
                </a:extLst>
              </p:cNvPr>
              <p:cNvSpPr/>
              <p:nvPr/>
            </p:nvSpPr>
            <p:spPr>
              <a:xfrm>
                <a:off x="1412366" y="2895980"/>
                <a:ext cx="463677" cy="459962"/>
              </a:xfrm>
              <a:custGeom>
                <a:avLst/>
                <a:gdLst>
                  <a:gd name="connsiteX0" fmla="*/ 463677 w 463677"/>
                  <a:gd name="connsiteY0" fmla="*/ 458438 h 459962"/>
                  <a:gd name="connsiteX1" fmla="*/ 0 w 463677"/>
                  <a:gd name="connsiteY1" fmla="*/ 458438 h 459962"/>
                  <a:gd name="connsiteX2" fmla="*/ 0 w 463677"/>
                  <a:gd name="connsiteY2" fmla="*/ 0 h 459962"/>
                  <a:gd name="connsiteX3" fmla="*/ 462248 w 463677"/>
                  <a:gd name="connsiteY3" fmla="*/ 0 h 459962"/>
                  <a:gd name="connsiteX4" fmla="*/ 462248 w 463677"/>
                  <a:gd name="connsiteY4" fmla="*/ 459962 h 459962"/>
                  <a:gd name="connsiteX5" fmla="*/ 463677 w 463677"/>
                  <a:gd name="connsiteY5" fmla="*/ 458438 h 4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677" h="459962">
                    <a:moveTo>
                      <a:pt x="463677" y="458438"/>
                    </a:moveTo>
                    <a:cubicBezTo>
                      <a:pt x="310229" y="458438"/>
                      <a:pt x="156686" y="458438"/>
                      <a:pt x="0" y="458438"/>
                    </a:cubicBezTo>
                    <a:cubicBezTo>
                      <a:pt x="0" y="306038"/>
                      <a:pt x="0" y="154781"/>
                      <a:pt x="0" y="0"/>
                    </a:cubicBezTo>
                    <a:cubicBezTo>
                      <a:pt x="151257" y="0"/>
                      <a:pt x="302419" y="0"/>
                      <a:pt x="462248" y="0"/>
                    </a:cubicBezTo>
                    <a:cubicBezTo>
                      <a:pt x="462248" y="153638"/>
                      <a:pt x="462248" y="306800"/>
                      <a:pt x="462248" y="459962"/>
                    </a:cubicBezTo>
                    <a:lnTo>
                      <a:pt x="463677" y="4584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E4EB564-2702-4AF4-8A84-44EDC9DA81D0}"/>
                  </a:ext>
                </a:extLst>
              </p:cNvPr>
              <p:cNvSpPr/>
              <p:nvPr/>
            </p:nvSpPr>
            <p:spPr>
              <a:xfrm>
                <a:off x="2340863" y="2895123"/>
                <a:ext cx="464724" cy="461295"/>
              </a:xfrm>
              <a:custGeom>
                <a:avLst/>
                <a:gdLst>
                  <a:gd name="connsiteX0" fmla="*/ 1524 w 464724"/>
                  <a:gd name="connsiteY0" fmla="*/ 461296 h 461295"/>
                  <a:gd name="connsiteX1" fmla="*/ 1524 w 464724"/>
                  <a:gd name="connsiteY1" fmla="*/ 0 h 461295"/>
                  <a:gd name="connsiteX2" fmla="*/ 464725 w 464724"/>
                  <a:gd name="connsiteY2" fmla="*/ 0 h 461295"/>
                  <a:gd name="connsiteX3" fmla="*/ 464725 w 464724"/>
                  <a:gd name="connsiteY3" fmla="*/ 459677 h 461295"/>
                  <a:gd name="connsiteX4" fmla="*/ 0 w 464724"/>
                  <a:gd name="connsiteY4" fmla="*/ 459677 h 461295"/>
                  <a:gd name="connsiteX5" fmla="*/ 1524 w 464724"/>
                  <a:gd name="connsiteY5" fmla="*/ 461296 h 46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724" h="461295">
                    <a:moveTo>
                      <a:pt x="1524" y="461296"/>
                    </a:moveTo>
                    <a:cubicBezTo>
                      <a:pt x="1524" y="308324"/>
                      <a:pt x="1524" y="155353"/>
                      <a:pt x="1524" y="0"/>
                    </a:cubicBezTo>
                    <a:cubicBezTo>
                      <a:pt x="160115" y="0"/>
                      <a:pt x="311182" y="0"/>
                      <a:pt x="464725" y="0"/>
                    </a:cubicBezTo>
                    <a:cubicBezTo>
                      <a:pt x="464725" y="153543"/>
                      <a:pt x="464725" y="304610"/>
                      <a:pt x="464725" y="459677"/>
                    </a:cubicBezTo>
                    <a:cubicBezTo>
                      <a:pt x="308896" y="459677"/>
                      <a:pt x="154496" y="459677"/>
                      <a:pt x="0" y="459677"/>
                    </a:cubicBezTo>
                    <a:cubicBezTo>
                      <a:pt x="0" y="459772"/>
                      <a:pt x="1524" y="461296"/>
                      <a:pt x="1524" y="4612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B511642-0549-49FA-910E-CA00A1A388FE}"/>
                  </a:ext>
                </a:extLst>
              </p:cNvPr>
              <p:cNvSpPr/>
              <p:nvPr/>
            </p:nvSpPr>
            <p:spPr>
              <a:xfrm>
                <a:off x="3287267" y="2895218"/>
                <a:ext cx="463962" cy="460628"/>
              </a:xfrm>
              <a:custGeom>
                <a:avLst/>
                <a:gdLst>
                  <a:gd name="connsiteX0" fmla="*/ 463963 w 463962"/>
                  <a:gd name="connsiteY0" fmla="*/ 459105 h 460628"/>
                  <a:gd name="connsiteX1" fmla="*/ 0 w 463962"/>
                  <a:gd name="connsiteY1" fmla="*/ 459105 h 460628"/>
                  <a:gd name="connsiteX2" fmla="*/ 0 w 463962"/>
                  <a:gd name="connsiteY2" fmla="*/ 0 h 460628"/>
                  <a:gd name="connsiteX3" fmla="*/ 462534 w 463962"/>
                  <a:gd name="connsiteY3" fmla="*/ 0 h 460628"/>
                  <a:gd name="connsiteX4" fmla="*/ 462534 w 463962"/>
                  <a:gd name="connsiteY4" fmla="*/ 460629 h 460628"/>
                  <a:gd name="connsiteX5" fmla="*/ 463963 w 463962"/>
                  <a:gd name="connsiteY5" fmla="*/ 459105 h 46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962" h="460628">
                    <a:moveTo>
                      <a:pt x="463963" y="459105"/>
                    </a:moveTo>
                    <a:cubicBezTo>
                      <a:pt x="310610" y="459105"/>
                      <a:pt x="157258" y="459105"/>
                      <a:pt x="0" y="459105"/>
                    </a:cubicBezTo>
                    <a:cubicBezTo>
                      <a:pt x="0" y="307086"/>
                      <a:pt x="0" y="154877"/>
                      <a:pt x="0" y="0"/>
                    </a:cubicBezTo>
                    <a:cubicBezTo>
                      <a:pt x="151829" y="0"/>
                      <a:pt x="302895" y="0"/>
                      <a:pt x="462534" y="0"/>
                    </a:cubicBezTo>
                    <a:cubicBezTo>
                      <a:pt x="462534" y="154781"/>
                      <a:pt x="462534" y="307657"/>
                      <a:pt x="462534" y="460629"/>
                    </a:cubicBezTo>
                    <a:lnTo>
                      <a:pt x="463963" y="4591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C6442C0-EA7E-4B8F-8C92-2E96BDD61175}"/>
                  </a:ext>
                </a:extLst>
              </p:cNvPr>
              <p:cNvSpPr/>
              <p:nvPr/>
            </p:nvSpPr>
            <p:spPr>
              <a:xfrm>
                <a:off x="4215954" y="2896647"/>
                <a:ext cx="462819" cy="459866"/>
              </a:xfrm>
              <a:custGeom>
                <a:avLst/>
                <a:gdLst>
                  <a:gd name="connsiteX0" fmla="*/ 1524 w 462819"/>
                  <a:gd name="connsiteY0" fmla="*/ 459867 h 459866"/>
                  <a:gd name="connsiteX1" fmla="*/ 1524 w 462819"/>
                  <a:gd name="connsiteY1" fmla="*/ 0 h 459866"/>
                  <a:gd name="connsiteX2" fmla="*/ 462820 w 462819"/>
                  <a:gd name="connsiteY2" fmla="*/ 0 h 459866"/>
                  <a:gd name="connsiteX3" fmla="*/ 462820 w 462819"/>
                  <a:gd name="connsiteY3" fmla="*/ 458343 h 459866"/>
                  <a:gd name="connsiteX4" fmla="*/ 0 w 462819"/>
                  <a:gd name="connsiteY4" fmla="*/ 458343 h 459866"/>
                  <a:gd name="connsiteX5" fmla="*/ 1524 w 462819"/>
                  <a:gd name="connsiteY5" fmla="*/ 459867 h 45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819" h="459866">
                    <a:moveTo>
                      <a:pt x="1524" y="459867"/>
                    </a:moveTo>
                    <a:cubicBezTo>
                      <a:pt x="1524" y="307848"/>
                      <a:pt x="1524" y="155829"/>
                      <a:pt x="1524" y="0"/>
                    </a:cubicBezTo>
                    <a:cubicBezTo>
                      <a:pt x="156972" y="0"/>
                      <a:pt x="308038" y="0"/>
                      <a:pt x="462820" y="0"/>
                    </a:cubicBezTo>
                    <a:cubicBezTo>
                      <a:pt x="462820" y="150495"/>
                      <a:pt x="462820" y="301752"/>
                      <a:pt x="462820" y="458343"/>
                    </a:cubicBezTo>
                    <a:cubicBezTo>
                      <a:pt x="309181" y="458343"/>
                      <a:pt x="154591" y="458343"/>
                      <a:pt x="0" y="458343"/>
                    </a:cubicBezTo>
                    <a:cubicBezTo>
                      <a:pt x="0" y="458343"/>
                      <a:pt x="1524" y="459867"/>
                      <a:pt x="1524" y="4598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6AFD1C6-6E59-4CAD-B9C5-D38624BEA220}"/>
                  </a:ext>
                </a:extLst>
              </p:cNvPr>
              <p:cNvSpPr/>
              <p:nvPr/>
            </p:nvSpPr>
            <p:spPr>
              <a:xfrm>
                <a:off x="6089808" y="2896361"/>
                <a:ext cx="464820" cy="459009"/>
              </a:xfrm>
              <a:custGeom>
                <a:avLst/>
                <a:gdLst>
                  <a:gd name="connsiteX0" fmla="*/ 1334 w 464820"/>
                  <a:gd name="connsiteY0" fmla="*/ 459010 h 459009"/>
                  <a:gd name="connsiteX1" fmla="*/ 1334 w 464820"/>
                  <a:gd name="connsiteY1" fmla="*/ 0 h 459009"/>
                  <a:gd name="connsiteX2" fmla="*/ 464820 w 464820"/>
                  <a:gd name="connsiteY2" fmla="*/ 0 h 459009"/>
                  <a:gd name="connsiteX3" fmla="*/ 464820 w 464820"/>
                  <a:gd name="connsiteY3" fmla="*/ 457486 h 459009"/>
                  <a:gd name="connsiteX4" fmla="*/ 0 w 464820"/>
                  <a:gd name="connsiteY4" fmla="*/ 457486 h 459009"/>
                  <a:gd name="connsiteX5" fmla="*/ 1334 w 464820"/>
                  <a:gd name="connsiteY5" fmla="*/ 45901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4820" h="459009">
                    <a:moveTo>
                      <a:pt x="1334" y="459010"/>
                    </a:moveTo>
                    <a:cubicBezTo>
                      <a:pt x="1334" y="307277"/>
                      <a:pt x="1334" y="155448"/>
                      <a:pt x="1334" y="0"/>
                    </a:cubicBezTo>
                    <a:cubicBezTo>
                      <a:pt x="157829" y="0"/>
                      <a:pt x="310039" y="0"/>
                      <a:pt x="464820" y="0"/>
                    </a:cubicBezTo>
                    <a:cubicBezTo>
                      <a:pt x="464820" y="152400"/>
                      <a:pt x="464820" y="303562"/>
                      <a:pt x="464820" y="457486"/>
                    </a:cubicBezTo>
                    <a:cubicBezTo>
                      <a:pt x="308896" y="457486"/>
                      <a:pt x="154400" y="457486"/>
                      <a:pt x="0" y="457486"/>
                    </a:cubicBezTo>
                    <a:lnTo>
                      <a:pt x="1334" y="459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D59E0EE-ECBE-40BF-B3EE-B6DDA14D51CA}"/>
                  </a:ext>
                </a:extLst>
              </p:cNvPr>
              <p:cNvSpPr/>
              <p:nvPr/>
            </p:nvSpPr>
            <p:spPr>
              <a:xfrm>
                <a:off x="9846182" y="2894932"/>
                <a:ext cx="455961" cy="457771"/>
              </a:xfrm>
              <a:custGeom>
                <a:avLst/>
                <a:gdLst>
                  <a:gd name="connsiteX0" fmla="*/ 0 w 455961"/>
                  <a:gd name="connsiteY0" fmla="*/ 0 h 457771"/>
                  <a:gd name="connsiteX1" fmla="*/ 455962 w 455961"/>
                  <a:gd name="connsiteY1" fmla="*/ 0 h 457771"/>
                  <a:gd name="connsiteX2" fmla="*/ 455962 w 455961"/>
                  <a:gd name="connsiteY2" fmla="*/ 457772 h 457771"/>
                  <a:gd name="connsiteX3" fmla="*/ 0 w 455961"/>
                  <a:gd name="connsiteY3" fmla="*/ 457772 h 457771"/>
                  <a:gd name="connsiteX4" fmla="*/ 0 w 455961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61" h="457771">
                    <a:moveTo>
                      <a:pt x="0" y="0"/>
                    </a:moveTo>
                    <a:cubicBezTo>
                      <a:pt x="151734" y="0"/>
                      <a:pt x="301848" y="0"/>
                      <a:pt x="455962" y="0"/>
                    </a:cubicBezTo>
                    <a:cubicBezTo>
                      <a:pt x="455962" y="151257"/>
                      <a:pt x="455962" y="302514"/>
                      <a:pt x="455962" y="457772"/>
                    </a:cubicBezTo>
                    <a:cubicBezTo>
                      <a:pt x="306420" y="457772"/>
                      <a:pt x="155163" y="457772"/>
                      <a:pt x="0" y="457772"/>
                    </a:cubicBezTo>
                    <a:cubicBezTo>
                      <a:pt x="0" y="308420"/>
                      <a:pt x="0" y="157067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B574A85-B2CE-4249-97F9-6B2FE3322724}"/>
                  </a:ext>
                </a:extLst>
              </p:cNvPr>
              <p:cNvSpPr/>
              <p:nvPr/>
            </p:nvSpPr>
            <p:spPr>
              <a:xfrm>
                <a:off x="1874614" y="3354509"/>
                <a:ext cx="467772" cy="467300"/>
              </a:xfrm>
              <a:custGeom>
                <a:avLst/>
                <a:gdLst>
                  <a:gd name="connsiteX0" fmla="*/ 0 w 467772"/>
                  <a:gd name="connsiteY0" fmla="*/ 1433 h 467300"/>
                  <a:gd name="connsiteX1" fmla="*/ 188690 w 467772"/>
                  <a:gd name="connsiteY1" fmla="*/ 6386 h 467300"/>
                  <a:gd name="connsiteX2" fmla="*/ 467773 w 467772"/>
                  <a:gd name="connsiteY2" fmla="*/ 2005 h 467300"/>
                  <a:gd name="connsiteX3" fmla="*/ 466154 w 467772"/>
                  <a:gd name="connsiteY3" fmla="*/ 385 h 467300"/>
                  <a:gd name="connsiteX4" fmla="*/ 466154 w 467772"/>
                  <a:gd name="connsiteY4" fmla="*/ 467301 h 467300"/>
                  <a:gd name="connsiteX5" fmla="*/ 1333 w 467772"/>
                  <a:gd name="connsiteY5" fmla="*/ 467301 h 467300"/>
                  <a:gd name="connsiteX6" fmla="*/ 1333 w 467772"/>
                  <a:gd name="connsiteY6" fmla="*/ 4 h 467300"/>
                  <a:gd name="connsiteX7" fmla="*/ 0 w 467772"/>
                  <a:gd name="connsiteY7" fmla="*/ 1433 h 46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772" h="467300">
                    <a:moveTo>
                      <a:pt x="0" y="1433"/>
                    </a:moveTo>
                    <a:cubicBezTo>
                      <a:pt x="62865" y="3148"/>
                      <a:pt x="125825" y="6481"/>
                      <a:pt x="188690" y="6386"/>
                    </a:cubicBezTo>
                    <a:cubicBezTo>
                      <a:pt x="281750" y="6196"/>
                      <a:pt x="374713" y="3624"/>
                      <a:pt x="467773" y="2005"/>
                    </a:cubicBezTo>
                    <a:cubicBezTo>
                      <a:pt x="467773" y="2005"/>
                      <a:pt x="466249" y="385"/>
                      <a:pt x="466154" y="385"/>
                    </a:cubicBezTo>
                    <a:cubicBezTo>
                      <a:pt x="466154" y="155262"/>
                      <a:pt x="466154" y="310138"/>
                      <a:pt x="466154" y="467301"/>
                    </a:cubicBezTo>
                    <a:cubicBezTo>
                      <a:pt x="309467" y="467301"/>
                      <a:pt x="158210" y="467301"/>
                      <a:pt x="1333" y="467301"/>
                    </a:cubicBezTo>
                    <a:cubicBezTo>
                      <a:pt x="1333" y="309853"/>
                      <a:pt x="1333" y="154976"/>
                      <a:pt x="1333" y="4"/>
                    </a:cubicBezTo>
                    <a:cubicBezTo>
                      <a:pt x="1429" y="-91"/>
                      <a:pt x="0" y="1433"/>
                      <a:pt x="0" y="143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449CDB9-AFB3-419C-A1CD-7EDD993B6F9F}"/>
                  </a:ext>
                </a:extLst>
              </p:cNvPr>
              <p:cNvSpPr/>
              <p:nvPr/>
            </p:nvSpPr>
            <p:spPr>
              <a:xfrm>
                <a:off x="3749801" y="3354323"/>
                <a:ext cx="467677" cy="467391"/>
              </a:xfrm>
              <a:custGeom>
                <a:avLst/>
                <a:gdLst>
                  <a:gd name="connsiteX0" fmla="*/ 0 w 467677"/>
                  <a:gd name="connsiteY0" fmla="*/ 1619 h 467391"/>
                  <a:gd name="connsiteX1" fmla="*/ 188690 w 467677"/>
                  <a:gd name="connsiteY1" fmla="*/ 6572 h 467391"/>
                  <a:gd name="connsiteX2" fmla="*/ 467678 w 467677"/>
                  <a:gd name="connsiteY2" fmla="*/ 2191 h 467391"/>
                  <a:gd name="connsiteX3" fmla="*/ 466154 w 467677"/>
                  <a:gd name="connsiteY3" fmla="*/ 572 h 467391"/>
                  <a:gd name="connsiteX4" fmla="*/ 466154 w 467677"/>
                  <a:gd name="connsiteY4" fmla="*/ 467392 h 467391"/>
                  <a:gd name="connsiteX5" fmla="*/ 1429 w 467677"/>
                  <a:gd name="connsiteY5" fmla="*/ 467392 h 467391"/>
                  <a:gd name="connsiteX6" fmla="*/ 1429 w 467677"/>
                  <a:gd name="connsiteY6" fmla="*/ 0 h 467391"/>
                  <a:gd name="connsiteX7" fmla="*/ 0 w 467677"/>
                  <a:gd name="connsiteY7" fmla="*/ 1619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677" h="467391">
                    <a:moveTo>
                      <a:pt x="0" y="1619"/>
                    </a:moveTo>
                    <a:cubicBezTo>
                      <a:pt x="62865" y="3429"/>
                      <a:pt x="125825" y="6668"/>
                      <a:pt x="188690" y="6572"/>
                    </a:cubicBezTo>
                    <a:cubicBezTo>
                      <a:pt x="281654" y="6382"/>
                      <a:pt x="374713" y="3810"/>
                      <a:pt x="467678" y="2191"/>
                    </a:cubicBezTo>
                    <a:cubicBezTo>
                      <a:pt x="467678" y="2191"/>
                      <a:pt x="466154" y="667"/>
                      <a:pt x="466154" y="572"/>
                    </a:cubicBezTo>
                    <a:cubicBezTo>
                      <a:pt x="466154" y="155448"/>
                      <a:pt x="466154" y="310324"/>
                      <a:pt x="466154" y="467392"/>
                    </a:cubicBezTo>
                    <a:cubicBezTo>
                      <a:pt x="308610" y="467392"/>
                      <a:pt x="157353" y="467392"/>
                      <a:pt x="1429" y="467392"/>
                    </a:cubicBezTo>
                    <a:cubicBezTo>
                      <a:pt x="1429" y="309943"/>
                      <a:pt x="1429" y="154972"/>
                      <a:pt x="1429" y="0"/>
                    </a:cubicBezTo>
                    <a:cubicBezTo>
                      <a:pt x="1429" y="0"/>
                      <a:pt x="0" y="1619"/>
                      <a:pt x="0" y="1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CB19B78-B9D9-4729-BD99-93F00D9E28AF}"/>
                  </a:ext>
                </a:extLst>
              </p:cNvPr>
              <p:cNvSpPr/>
              <p:nvPr/>
            </p:nvSpPr>
            <p:spPr>
              <a:xfrm>
                <a:off x="5626417" y="3353847"/>
                <a:ext cx="464634" cy="467201"/>
              </a:xfrm>
              <a:custGeom>
                <a:avLst/>
                <a:gdLst>
                  <a:gd name="connsiteX0" fmla="*/ 463391 w 464634"/>
                  <a:gd name="connsiteY0" fmla="*/ 0 h 467201"/>
                  <a:gd name="connsiteX1" fmla="*/ 463391 w 464634"/>
                  <a:gd name="connsiteY1" fmla="*/ 467201 h 467201"/>
                  <a:gd name="connsiteX2" fmla="*/ 1524 w 464634"/>
                  <a:gd name="connsiteY2" fmla="*/ 467201 h 467201"/>
                  <a:gd name="connsiteX3" fmla="*/ 1524 w 464634"/>
                  <a:gd name="connsiteY3" fmla="*/ 1810 h 467201"/>
                  <a:gd name="connsiteX4" fmla="*/ 0 w 464634"/>
                  <a:gd name="connsiteY4" fmla="*/ 3143 h 467201"/>
                  <a:gd name="connsiteX5" fmla="*/ 464629 w 464634"/>
                  <a:gd name="connsiteY5" fmla="*/ 1619 h 467201"/>
                  <a:gd name="connsiteX6" fmla="*/ 463391 w 464634"/>
                  <a:gd name="connsiteY6" fmla="*/ 0 h 467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4634" h="467201">
                    <a:moveTo>
                      <a:pt x="463391" y="0"/>
                    </a:moveTo>
                    <a:cubicBezTo>
                      <a:pt x="463391" y="154591"/>
                      <a:pt x="463391" y="309277"/>
                      <a:pt x="463391" y="467201"/>
                    </a:cubicBezTo>
                    <a:cubicBezTo>
                      <a:pt x="307943" y="467201"/>
                      <a:pt x="155829" y="467201"/>
                      <a:pt x="1524" y="467201"/>
                    </a:cubicBezTo>
                    <a:cubicBezTo>
                      <a:pt x="1524" y="310801"/>
                      <a:pt x="1524" y="156305"/>
                      <a:pt x="1524" y="1810"/>
                    </a:cubicBezTo>
                    <a:lnTo>
                      <a:pt x="0" y="3143"/>
                    </a:lnTo>
                    <a:cubicBezTo>
                      <a:pt x="154877" y="2667"/>
                      <a:pt x="309848" y="2096"/>
                      <a:pt x="464629" y="1619"/>
                    </a:cubicBezTo>
                    <a:cubicBezTo>
                      <a:pt x="464725" y="1524"/>
                      <a:pt x="463391" y="0"/>
                      <a:pt x="46339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5E164B1-4CDA-4687-94E5-CFA9377828BF}"/>
                  </a:ext>
                </a:extLst>
              </p:cNvPr>
              <p:cNvSpPr/>
              <p:nvPr/>
            </p:nvSpPr>
            <p:spPr>
              <a:xfrm>
                <a:off x="7970614" y="2896647"/>
                <a:ext cx="458819" cy="457295"/>
              </a:xfrm>
              <a:custGeom>
                <a:avLst/>
                <a:gdLst>
                  <a:gd name="connsiteX0" fmla="*/ 458819 w 458819"/>
                  <a:gd name="connsiteY0" fmla="*/ 0 h 457295"/>
                  <a:gd name="connsiteX1" fmla="*/ 458819 w 458819"/>
                  <a:gd name="connsiteY1" fmla="*/ 457295 h 457295"/>
                  <a:gd name="connsiteX2" fmla="*/ 0 w 458819"/>
                  <a:gd name="connsiteY2" fmla="*/ 457295 h 457295"/>
                  <a:gd name="connsiteX3" fmla="*/ 0 w 458819"/>
                  <a:gd name="connsiteY3" fmla="*/ 0 h 457295"/>
                  <a:gd name="connsiteX4" fmla="*/ 458819 w 458819"/>
                  <a:gd name="connsiteY4" fmla="*/ 0 h 45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819" h="457295">
                    <a:moveTo>
                      <a:pt x="458819" y="0"/>
                    </a:moveTo>
                    <a:cubicBezTo>
                      <a:pt x="458819" y="154210"/>
                      <a:pt x="458819" y="304419"/>
                      <a:pt x="458819" y="457295"/>
                    </a:cubicBezTo>
                    <a:cubicBezTo>
                      <a:pt x="305371" y="457295"/>
                      <a:pt x="154114" y="457295"/>
                      <a:pt x="0" y="457295"/>
                    </a:cubicBezTo>
                    <a:cubicBezTo>
                      <a:pt x="0" y="304324"/>
                      <a:pt x="0" y="153067"/>
                      <a:pt x="0" y="0"/>
                    </a:cubicBezTo>
                    <a:cubicBezTo>
                      <a:pt x="154210" y="0"/>
                      <a:pt x="306610" y="0"/>
                      <a:pt x="4588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45EB512-0962-4C26-B7FF-38131814756D}"/>
                  </a:ext>
                </a:extLst>
              </p:cNvPr>
              <p:cNvSpPr/>
              <p:nvPr/>
            </p:nvSpPr>
            <p:spPr>
              <a:xfrm>
                <a:off x="465009" y="2894837"/>
                <a:ext cx="465486" cy="460914"/>
              </a:xfrm>
              <a:custGeom>
                <a:avLst/>
                <a:gdLst>
                  <a:gd name="connsiteX0" fmla="*/ 1333 w 465486"/>
                  <a:gd name="connsiteY0" fmla="*/ 460915 h 460914"/>
                  <a:gd name="connsiteX1" fmla="*/ 5525 w 465486"/>
                  <a:gd name="connsiteY1" fmla="*/ 57055 h 460914"/>
                  <a:gd name="connsiteX2" fmla="*/ 5525 w 465486"/>
                  <a:gd name="connsiteY2" fmla="*/ 0 h 460914"/>
                  <a:gd name="connsiteX3" fmla="*/ 465487 w 465486"/>
                  <a:gd name="connsiteY3" fmla="*/ 0 h 460914"/>
                  <a:gd name="connsiteX4" fmla="*/ 465487 w 465486"/>
                  <a:gd name="connsiteY4" fmla="*/ 459391 h 460914"/>
                  <a:gd name="connsiteX5" fmla="*/ 0 w 465486"/>
                  <a:gd name="connsiteY5" fmla="*/ 459391 h 460914"/>
                  <a:gd name="connsiteX6" fmla="*/ 1333 w 465486"/>
                  <a:gd name="connsiteY6" fmla="*/ 460915 h 46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486" h="460914">
                    <a:moveTo>
                      <a:pt x="1333" y="460915"/>
                    </a:moveTo>
                    <a:cubicBezTo>
                      <a:pt x="2762" y="326327"/>
                      <a:pt x="4096" y="191643"/>
                      <a:pt x="5525" y="57055"/>
                    </a:cubicBezTo>
                    <a:cubicBezTo>
                      <a:pt x="5715" y="38481"/>
                      <a:pt x="5525" y="20003"/>
                      <a:pt x="5525" y="0"/>
                    </a:cubicBezTo>
                    <a:cubicBezTo>
                      <a:pt x="162211" y="0"/>
                      <a:pt x="312230" y="0"/>
                      <a:pt x="465487" y="0"/>
                    </a:cubicBezTo>
                    <a:cubicBezTo>
                      <a:pt x="465487" y="153448"/>
                      <a:pt x="465487" y="304705"/>
                      <a:pt x="465487" y="459391"/>
                    </a:cubicBezTo>
                    <a:cubicBezTo>
                      <a:pt x="309658" y="459391"/>
                      <a:pt x="154877" y="459391"/>
                      <a:pt x="0" y="459391"/>
                    </a:cubicBezTo>
                    <a:lnTo>
                      <a:pt x="1333" y="4609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0188095-9070-420E-8996-6BC37A077C43}"/>
                  </a:ext>
                </a:extLst>
              </p:cNvPr>
              <p:cNvSpPr/>
              <p:nvPr/>
            </p:nvSpPr>
            <p:spPr>
              <a:xfrm>
                <a:off x="5160549" y="2895504"/>
                <a:ext cx="467391" cy="461581"/>
              </a:xfrm>
              <a:custGeom>
                <a:avLst/>
                <a:gdLst>
                  <a:gd name="connsiteX0" fmla="*/ 467392 w 467391"/>
                  <a:gd name="connsiteY0" fmla="*/ 460153 h 461581"/>
                  <a:gd name="connsiteX1" fmla="*/ 0 w 467391"/>
                  <a:gd name="connsiteY1" fmla="*/ 460153 h 461581"/>
                  <a:gd name="connsiteX2" fmla="*/ 0 w 467391"/>
                  <a:gd name="connsiteY2" fmla="*/ 0 h 461581"/>
                  <a:gd name="connsiteX3" fmla="*/ 457391 w 467391"/>
                  <a:gd name="connsiteY3" fmla="*/ 0 h 461581"/>
                  <a:gd name="connsiteX4" fmla="*/ 460153 w 467391"/>
                  <a:gd name="connsiteY4" fmla="*/ 49054 h 461581"/>
                  <a:gd name="connsiteX5" fmla="*/ 460534 w 467391"/>
                  <a:gd name="connsiteY5" fmla="*/ 410337 h 461581"/>
                  <a:gd name="connsiteX6" fmla="*/ 465773 w 467391"/>
                  <a:gd name="connsiteY6" fmla="*/ 461582 h 461581"/>
                  <a:gd name="connsiteX7" fmla="*/ 467392 w 467391"/>
                  <a:gd name="connsiteY7" fmla="*/ 460153 h 461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7391" h="461581">
                    <a:moveTo>
                      <a:pt x="467392" y="460153"/>
                    </a:moveTo>
                    <a:cubicBezTo>
                      <a:pt x="312515" y="460153"/>
                      <a:pt x="157639" y="460153"/>
                      <a:pt x="0" y="460153"/>
                    </a:cubicBezTo>
                    <a:cubicBezTo>
                      <a:pt x="0" y="305276"/>
                      <a:pt x="0" y="154019"/>
                      <a:pt x="0" y="0"/>
                    </a:cubicBezTo>
                    <a:cubicBezTo>
                      <a:pt x="151829" y="0"/>
                      <a:pt x="301847" y="0"/>
                      <a:pt x="457391" y="0"/>
                    </a:cubicBezTo>
                    <a:cubicBezTo>
                      <a:pt x="458343" y="15621"/>
                      <a:pt x="460153" y="32385"/>
                      <a:pt x="460153" y="49054"/>
                    </a:cubicBezTo>
                    <a:cubicBezTo>
                      <a:pt x="460439" y="169450"/>
                      <a:pt x="460058" y="289941"/>
                      <a:pt x="460534" y="410337"/>
                    </a:cubicBezTo>
                    <a:cubicBezTo>
                      <a:pt x="460629" y="427482"/>
                      <a:pt x="463963" y="444532"/>
                      <a:pt x="465773" y="461582"/>
                    </a:cubicBezTo>
                    <a:cubicBezTo>
                      <a:pt x="465963" y="461486"/>
                      <a:pt x="467392" y="460153"/>
                      <a:pt x="467392" y="460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FBCC271-BB4F-4498-8F4A-A2F73E300CBE}"/>
                  </a:ext>
                </a:extLst>
              </p:cNvPr>
              <p:cNvSpPr/>
              <p:nvPr/>
            </p:nvSpPr>
            <p:spPr>
              <a:xfrm>
                <a:off x="4857" y="3354228"/>
                <a:ext cx="461581" cy="467391"/>
              </a:xfrm>
              <a:custGeom>
                <a:avLst/>
                <a:gdLst>
                  <a:gd name="connsiteX0" fmla="*/ 460153 w 461581"/>
                  <a:gd name="connsiteY0" fmla="*/ 0 h 467391"/>
                  <a:gd name="connsiteX1" fmla="*/ 460153 w 461581"/>
                  <a:gd name="connsiteY1" fmla="*/ 467392 h 467391"/>
                  <a:gd name="connsiteX2" fmla="*/ 0 w 461581"/>
                  <a:gd name="connsiteY2" fmla="*/ 467392 h 467391"/>
                  <a:gd name="connsiteX3" fmla="*/ 0 w 461581"/>
                  <a:gd name="connsiteY3" fmla="*/ 9906 h 467391"/>
                  <a:gd name="connsiteX4" fmla="*/ 48959 w 461581"/>
                  <a:gd name="connsiteY4" fmla="*/ 7048 h 467391"/>
                  <a:gd name="connsiteX5" fmla="*/ 410337 w 461581"/>
                  <a:gd name="connsiteY5" fmla="*/ 6667 h 467391"/>
                  <a:gd name="connsiteX6" fmla="*/ 461582 w 461581"/>
                  <a:gd name="connsiteY6" fmla="*/ 1429 h 467391"/>
                  <a:gd name="connsiteX7" fmla="*/ 460153 w 461581"/>
                  <a:gd name="connsiteY7" fmla="*/ 0 h 46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81" h="467391">
                    <a:moveTo>
                      <a:pt x="460153" y="0"/>
                    </a:moveTo>
                    <a:cubicBezTo>
                      <a:pt x="460153" y="154877"/>
                      <a:pt x="460153" y="309848"/>
                      <a:pt x="460153" y="467392"/>
                    </a:cubicBezTo>
                    <a:cubicBezTo>
                      <a:pt x="305372" y="467392"/>
                      <a:pt x="154115" y="467392"/>
                      <a:pt x="0" y="467392"/>
                    </a:cubicBezTo>
                    <a:cubicBezTo>
                      <a:pt x="0" y="315563"/>
                      <a:pt x="0" y="165544"/>
                      <a:pt x="0" y="9906"/>
                    </a:cubicBezTo>
                    <a:cubicBezTo>
                      <a:pt x="15621" y="8953"/>
                      <a:pt x="32290" y="7144"/>
                      <a:pt x="48959" y="7048"/>
                    </a:cubicBezTo>
                    <a:cubicBezTo>
                      <a:pt x="169450" y="6763"/>
                      <a:pt x="289846" y="7144"/>
                      <a:pt x="410337" y="6667"/>
                    </a:cubicBezTo>
                    <a:cubicBezTo>
                      <a:pt x="427482" y="6572"/>
                      <a:pt x="444532" y="3334"/>
                      <a:pt x="461582" y="1429"/>
                    </a:cubicBezTo>
                    <a:cubicBezTo>
                      <a:pt x="461486" y="1524"/>
                      <a:pt x="460153" y="0"/>
                      <a:pt x="46015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647AB9B-F228-4CBA-B3B8-A4EC6C688515}"/>
                  </a:ext>
                </a:extLst>
              </p:cNvPr>
              <p:cNvSpPr/>
              <p:nvPr/>
            </p:nvSpPr>
            <p:spPr>
              <a:xfrm>
                <a:off x="10313002" y="3363657"/>
                <a:ext cx="457200" cy="457771"/>
              </a:xfrm>
              <a:custGeom>
                <a:avLst/>
                <a:gdLst>
                  <a:gd name="connsiteX0" fmla="*/ 0 w 457200"/>
                  <a:gd name="connsiteY0" fmla="*/ 0 h 457771"/>
                  <a:gd name="connsiteX1" fmla="*/ 457200 w 457200"/>
                  <a:gd name="connsiteY1" fmla="*/ 0 h 457771"/>
                  <a:gd name="connsiteX2" fmla="*/ 457200 w 457200"/>
                  <a:gd name="connsiteY2" fmla="*/ 457771 h 457771"/>
                  <a:gd name="connsiteX3" fmla="*/ 0 w 457200"/>
                  <a:gd name="connsiteY3" fmla="*/ 457771 h 457771"/>
                  <a:gd name="connsiteX4" fmla="*/ 0 w 457200"/>
                  <a:gd name="connsiteY4" fmla="*/ 0 h 457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457771">
                    <a:moveTo>
                      <a:pt x="0" y="0"/>
                    </a:moveTo>
                    <a:cubicBezTo>
                      <a:pt x="153638" y="0"/>
                      <a:pt x="303752" y="0"/>
                      <a:pt x="457200" y="0"/>
                    </a:cubicBezTo>
                    <a:cubicBezTo>
                      <a:pt x="457200" y="152686"/>
                      <a:pt x="457200" y="303752"/>
                      <a:pt x="457200" y="457771"/>
                    </a:cubicBezTo>
                    <a:cubicBezTo>
                      <a:pt x="305086" y="457771"/>
                      <a:pt x="153829" y="457771"/>
                      <a:pt x="0" y="457771"/>
                    </a:cubicBezTo>
                    <a:cubicBezTo>
                      <a:pt x="0" y="305657"/>
                      <a:pt x="0" y="155543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8B9B9C7-7091-4C74-AF49-EFA5B5ED9812}"/>
                  </a:ext>
                </a:extLst>
              </p:cNvPr>
              <p:cNvSpPr/>
              <p:nvPr/>
            </p:nvSpPr>
            <p:spPr>
              <a:xfrm>
                <a:off x="9376219" y="3364420"/>
                <a:ext cx="458628" cy="456818"/>
              </a:xfrm>
              <a:custGeom>
                <a:avLst/>
                <a:gdLst>
                  <a:gd name="connsiteX0" fmla="*/ 0 w 458628"/>
                  <a:gd name="connsiteY0" fmla="*/ 456819 h 456818"/>
                  <a:gd name="connsiteX1" fmla="*/ 0 w 458628"/>
                  <a:gd name="connsiteY1" fmla="*/ 0 h 456818"/>
                  <a:gd name="connsiteX2" fmla="*/ 458629 w 458628"/>
                  <a:gd name="connsiteY2" fmla="*/ 0 h 456818"/>
                  <a:gd name="connsiteX3" fmla="*/ 458629 w 458628"/>
                  <a:gd name="connsiteY3" fmla="*/ 456819 h 456818"/>
                  <a:gd name="connsiteX4" fmla="*/ 0 w 458628"/>
                  <a:gd name="connsiteY4" fmla="*/ 456819 h 45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628" h="456818">
                    <a:moveTo>
                      <a:pt x="0" y="456819"/>
                    </a:moveTo>
                    <a:cubicBezTo>
                      <a:pt x="0" y="303086"/>
                      <a:pt x="0" y="153067"/>
                      <a:pt x="0" y="0"/>
                    </a:cubicBezTo>
                    <a:cubicBezTo>
                      <a:pt x="152781" y="0"/>
                      <a:pt x="303943" y="0"/>
                      <a:pt x="458629" y="0"/>
                    </a:cubicBezTo>
                    <a:cubicBezTo>
                      <a:pt x="458629" y="152114"/>
                      <a:pt x="458629" y="302895"/>
                      <a:pt x="458629" y="456819"/>
                    </a:cubicBezTo>
                    <a:cubicBezTo>
                      <a:pt x="306895" y="456819"/>
                      <a:pt x="155829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41363C3-C429-4390-8544-89E321C876E0}"/>
                  </a:ext>
                </a:extLst>
              </p:cNvPr>
              <p:cNvSpPr/>
              <p:nvPr/>
            </p:nvSpPr>
            <p:spPr>
              <a:xfrm>
                <a:off x="8437435" y="3364705"/>
                <a:ext cx="458533" cy="456437"/>
              </a:xfrm>
              <a:custGeom>
                <a:avLst/>
                <a:gdLst>
                  <a:gd name="connsiteX0" fmla="*/ 0 w 458533"/>
                  <a:gd name="connsiteY0" fmla="*/ 456438 h 456437"/>
                  <a:gd name="connsiteX1" fmla="*/ 0 w 458533"/>
                  <a:gd name="connsiteY1" fmla="*/ 0 h 456437"/>
                  <a:gd name="connsiteX2" fmla="*/ 458534 w 458533"/>
                  <a:gd name="connsiteY2" fmla="*/ 0 h 456437"/>
                  <a:gd name="connsiteX3" fmla="*/ 458534 w 458533"/>
                  <a:gd name="connsiteY3" fmla="*/ 456438 h 456437"/>
                  <a:gd name="connsiteX4" fmla="*/ 0 w 458533"/>
                  <a:gd name="connsiteY4" fmla="*/ 456438 h 45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533" h="456437">
                    <a:moveTo>
                      <a:pt x="0" y="456438"/>
                    </a:moveTo>
                    <a:cubicBezTo>
                      <a:pt x="0" y="302990"/>
                      <a:pt x="0" y="153257"/>
                      <a:pt x="0" y="0"/>
                    </a:cubicBezTo>
                    <a:cubicBezTo>
                      <a:pt x="152971" y="0"/>
                      <a:pt x="304133" y="0"/>
                      <a:pt x="458534" y="0"/>
                    </a:cubicBezTo>
                    <a:cubicBezTo>
                      <a:pt x="458534" y="151448"/>
                      <a:pt x="458534" y="302323"/>
                      <a:pt x="458534" y="456438"/>
                    </a:cubicBezTo>
                    <a:cubicBezTo>
                      <a:pt x="307181" y="456438"/>
                      <a:pt x="156020" y="456438"/>
                      <a:pt x="0" y="456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BD2CFD4-BD40-4A5F-85B1-A0828EEDDFBE}"/>
                  </a:ext>
                </a:extLst>
              </p:cNvPr>
              <p:cNvSpPr/>
              <p:nvPr/>
            </p:nvSpPr>
            <p:spPr>
              <a:xfrm>
                <a:off x="6564058" y="3364896"/>
                <a:ext cx="457961" cy="455294"/>
              </a:xfrm>
              <a:custGeom>
                <a:avLst/>
                <a:gdLst>
                  <a:gd name="connsiteX0" fmla="*/ 0 w 457961"/>
                  <a:gd name="connsiteY0" fmla="*/ 455295 h 455294"/>
                  <a:gd name="connsiteX1" fmla="*/ 0 w 457961"/>
                  <a:gd name="connsiteY1" fmla="*/ 0 h 455294"/>
                  <a:gd name="connsiteX2" fmla="*/ 457962 w 457961"/>
                  <a:gd name="connsiteY2" fmla="*/ 0 h 455294"/>
                  <a:gd name="connsiteX3" fmla="*/ 457962 w 457961"/>
                  <a:gd name="connsiteY3" fmla="*/ 455295 h 455294"/>
                  <a:gd name="connsiteX4" fmla="*/ 0 w 457961"/>
                  <a:gd name="connsiteY4" fmla="*/ 455295 h 45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1" h="455294">
                    <a:moveTo>
                      <a:pt x="0" y="455295"/>
                    </a:moveTo>
                    <a:cubicBezTo>
                      <a:pt x="0" y="303562"/>
                      <a:pt x="0" y="153638"/>
                      <a:pt x="0" y="0"/>
                    </a:cubicBezTo>
                    <a:cubicBezTo>
                      <a:pt x="152876" y="0"/>
                      <a:pt x="303943" y="0"/>
                      <a:pt x="457962" y="0"/>
                    </a:cubicBezTo>
                    <a:cubicBezTo>
                      <a:pt x="457962" y="151257"/>
                      <a:pt x="457962" y="301181"/>
                      <a:pt x="457962" y="455295"/>
                    </a:cubicBezTo>
                    <a:cubicBezTo>
                      <a:pt x="307753" y="455295"/>
                      <a:pt x="156686" y="455295"/>
                      <a:pt x="0" y="4552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FFD90FB-305A-4BDF-92B2-9E9F4634119D}"/>
                  </a:ext>
                </a:extLst>
              </p:cNvPr>
              <p:cNvSpPr/>
              <p:nvPr/>
            </p:nvSpPr>
            <p:spPr>
              <a:xfrm>
                <a:off x="7503318" y="3364420"/>
                <a:ext cx="458057" cy="457962"/>
              </a:xfrm>
              <a:custGeom>
                <a:avLst/>
                <a:gdLst>
                  <a:gd name="connsiteX0" fmla="*/ 458058 w 458057"/>
                  <a:gd name="connsiteY0" fmla="*/ 457962 h 457962"/>
                  <a:gd name="connsiteX1" fmla="*/ 0 w 458057"/>
                  <a:gd name="connsiteY1" fmla="*/ 457962 h 457962"/>
                  <a:gd name="connsiteX2" fmla="*/ 0 w 458057"/>
                  <a:gd name="connsiteY2" fmla="*/ 0 h 457962"/>
                  <a:gd name="connsiteX3" fmla="*/ 458058 w 458057"/>
                  <a:gd name="connsiteY3" fmla="*/ 0 h 457962"/>
                  <a:gd name="connsiteX4" fmla="*/ 458058 w 458057"/>
                  <a:gd name="connsiteY4" fmla="*/ 457962 h 45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057" h="457962">
                    <a:moveTo>
                      <a:pt x="458058" y="457962"/>
                    </a:moveTo>
                    <a:cubicBezTo>
                      <a:pt x="303371" y="457962"/>
                      <a:pt x="153162" y="457962"/>
                      <a:pt x="0" y="457962"/>
                    </a:cubicBezTo>
                    <a:cubicBezTo>
                      <a:pt x="0" y="304800"/>
                      <a:pt x="0" y="153543"/>
                      <a:pt x="0" y="0"/>
                    </a:cubicBezTo>
                    <a:cubicBezTo>
                      <a:pt x="153162" y="0"/>
                      <a:pt x="304514" y="0"/>
                      <a:pt x="458058" y="0"/>
                    </a:cubicBezTo>
                    <a:cubicBezTo>
                      <a:pt x="458058" y="153162"/>
                      <a:pt x="458058" y="303086"/>
                      <a:pt x="458058" y="457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B8DD63C-796B-4D8D-9162-BBD1036C974B}"/>
                  </a:ext>
                </a:extLst>
              </p:cNvPr>
              <p:cNvSpPr/>
              <p:nvPr/>
            </p:nvSpPr>
            <p:spPr>
              <a:xfrm>
                <a:off x="11252548" y="3364324"/>
                <a:ext cx="456723" cy="458057"/>
              </a:xfrm>
              <a:custGeom>
                <a:avLst/>
                <a:gdLst>
                  <a:gd name="connsiteX0" fmla="*/ 0 w 456723"/>
                  <a:gd name="connsiteY0" fmla="*/ 0 h 458057"/>
                  <a:gd name="connsiteX1" fmla="*/ 456723 w 456723"/>
                  <a:gd name="connsiteY1" fmla="*/ 0 h 458057"/>
                  <a:gd name="connsiteX2" fmla="*/ 456723 w 456723"/>
                  <a:gd name="connsiteY2" fmla="*/ 458057 h 458057"/>
                  <a:gd name="connsiteX3" fmla="*/ 0 w 456723"/>
                  <a:gd name="connsiteY3" fmla="*/ 458057 h 458057"/>
                  <a:gd name="connsiteX4" fmla="*/ 0 w 456723"/>
                  <a:gd name="connsiteY4" fmla="*/ 0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8057">
                    <a:moveTo>
                      <a:pt x="0" y="0"/>
                    </a:moveTo>
                    <a:cubicBezTo>
                      <a:pt x="151448" y="0"/>
                      <a:pt x="302609" y="0"/>
                      <a:pt x="456723" y="0"/>
                    </a:cubicBezTo>
                    <a:cubicBezTo>
                      <a:pt x="456723" y="153734"/>
                      <a:pt x="456723" y="304895"/>
                      <a:pt x="456723" y="458057"/>
                    </a:cubicBezTo>
                    <a:cubicBezTo>
                      <a:pt x="303752" y="458057"/>
                      <a:pt x="153638" y="458057"/>
                      <a:pt x="0" y="458057"/>
                    </a:cubicBezTo>
                    <a:cubicBezTo>
                      <a:pt x="0" y="305657"/>
                      <a:pt x="0" y="154400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9AE16B7-55AC-4CE0-9838-6E1D61688CD4}"/>
                  </a:ext>
                </a:extLst>
              </p:cNvPr>
              <p:cNvSpPr/>
              <p:nvPr/>
            </p:nvSpPr>
            <p:spPr>
              <a:xfrm>
                <a:off x="943069" y="3364229"/>
                <a:ext cx="455390" cy="456819"/>
              </a:xfrm>
              <a:custGeom>
                <a:avLst/>
                <a:gdLst>
                  <a:gd name="connsiteX0" fmla="*/ 0 w 455390"/>
                  <a:gd name="connsiteY0" fmla="*/ 456819 h 456819"/>
                  <a:gd name="connsiteX1" fmla="*/ 0 w 455390"/>
                  <a:gd name="connsiteY1" fmla="*/ 0 h 456819"/>
                  <a:gd name="connsiteX2" fmla="*/ 455390 w 455390"/>
                  <a:gd name="connsiteY2" fmla="*/ 0 h 456819"/>
                  <a:gd name="connsiteX3" fmla="*/ 455390 w 455390"/>
                  <a:gd name="connsiteY3" fmla="*/ 456819 h 456819"/>
                  <a:gd name="connsiteX4" fmla="*/ 0 w 455390"/>
                  <a:gd name="connsiteY4" fmla="*/ 456819 h 45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6819">
                    <a:moveTo>
                      <a:pt x="0" y="456819"/>
                    </a:moveTo>
                    <a:cubicBezTo>
                      <a:pt x="0" y="302990"/>
                      <a:pt x="0" y="153067"/>
                      <a:pt x="0" y="0"/>
                    </a:cubicBezTo>
                    <a:cubicBezTo>
                      <a:pt x="151638" y="0"/>
                      <a:pt x="301371" y="0"/>
                      <a:pt x="455390" y="0"/>
                    </a:cubicBezTo>
                    <a:cubicBezTo>
                      <a:pt x="455390" y="151733"/>
                      <a:pt x="455390" y="302609"/>
                      <a:pt x="455390" y="456819"/>
                    </a:cubicBezTo>
                    <a:cubicBezTo>
                      <a:pt x="306324" y="456819"/>
                      <a:pt x="155353" y="456819"/>
                      <a:pt x="0" y="4568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9DDFD7A-BCB9-4482-848A-C04F95C24AA0}"/>
                  </a:ext>
                </a:extLst>
              </p:cNvPr>
              <p:cNvSpPr/>
              <p:nvPr/>
            </p:nvSpPr>
            <p:spPr>
              <a:xfrm>
                <a:off x="4691538" y="3364039"/>
                <a:ext cx="455390" cy="458152"/>
              </a:xfrm>
              <a:custGeom>
                <a:avLst/>
                <a:gdLst>
                  <a:gd name="connsiteX0" fmla="*/ 455390 w 455390"/>
                  <a:gd name="connsiteY0" fmla="*/ 458153 h 458152"/>
                  <a:gd name="connsiteX1" fmla="*/ 0 w 455390"/>
                  <a:gd name="connsiteY1" fmla="*/ 458153 h 458152"/>
                  <a:gd name="connsiteX2" fmla="*/ 0 w 455390"/>
                  <a:gd name="connsiteY2" fmla="*/ 0 h 458152"/>
                  <a:gd name="connsiteX3" fmla="*/ 455390 w 455390"/>
                  <a:gd name="connsiteY3" fmla="*/ 0 h 458152"/>
                  <a:gd name="connsiteX4" fmla="*/ 455390 w 455390"/>
                  <a:gd name="connsiteY4" fmla="*/ 458153 h 458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390" h="458152">
                    <a:moveTo>
                      <a:pt x="455390" y="458153"/>
                    </a:moveTo>
                    <a:cubicBezTo>
                      <a:pt x="301657" y="458153"/>
                      <a:pt x="151924" y="458153"/>
                      <a:pt x="0" y="458153"/>
                    </a:cubicBezTo>
                    <a:cubicBezTo>
                      <a:pt x="0" y="304990"/>
                      <a:pt x="0" y="153924"/>
                      <a:pt x="0" y="0"/>
                    </a:cubicBezTo>
                    <a:cubicBezTo>
                      <a:pt x="152495" y="0"/>
                      <a:pt x="302229" y="0"/>
                      <a:pt x="455390" y="0"/>
                    </a:cubicBezTo>
                    <a:cubicBezTo>
                      <a:pt x="455390" y="152305"/>
                      <a:pt x="455390" y="303181"/>
                      <a:pt x="455390" y="458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2B40577-5B3F-462C-81D8-8A53D6ED6584}"/>
                  </a:ext>
                </a:extLst>
              </p:cNvPr>
              <p:cNvSpPr/>
              <p:nvPr/>
            </p:nvSpPr>
            <p:spPr>
              <a:xfrm>
                <a:off x="7034116" y="2896361"/>
                <a:ext cx="456723" cy="457485"/>
              </a:xfrm>
              <a:custGeom>
                <a:avLst/>
                <a:gdLst>
                  <a:gd name="connsiteX0" fmla="*/ 0 w 456723"/>
                  <a:gd name="connsiteY0" fmla="*/ 457486 h 457485"/>
                  <a:gd name="connsiteX1" fmla="*/ 0 w 456723"/>
                  <a:gd name="connsiteY1" fmla="*/ 0 h 457485"/>
                  <a:gd name="connsiteX2" fmla="*/ 456724 w 456723"/>
                  <a:gd name="connsiteY2" fmla="*/ 0 h 457485"/>
                  <a:gd name="connsiteX3" fmla="*/ 456724 w 456723"/>
                  <a:gd name="connsiteY3" fmla="*/ 457486 h 457485"/>
                  <a:gd name="connsiteX4" fmla="*/ 0 w 456723"/>
                  <a:gd name="connsiteY4" fmla="*/ 457486 h 457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723" h="457485">
                    <a:moveTo>
                      <a:pt x="0" y="457486"/>
                    </a:moveTo>
                    <a:cubicBezTo>
                      <a:pt x="0" y="303848"/>
                      <a:pt x="0" y="153734"/>
                      <a:pt x="0" y="0"/>
                    </a:cubicBezTo>
                    <a:cubicBezTo>
                      <a:pt x="151924" y="0"/>
                      <a:pt x="302705" y="0"/>
                      <a:pt x="456724" y="0"/>
                    </a:cubicBezTo>
                    <a:cubicBezTo>
                      <a:pt x="456724" y="152591"/>
                      <a:pt x="456724" y="303657"/>
                      <a:pt x="456724" y="457486"/>
                    </a:cubicBezTo>
                    <a:cubicBezTo>
                      <a:pt x="304895" y="457486"/>
                      <a:pt x="155163" y="457486"/>
                      <a:pt x="0" y="4574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DB67296-9503-4728-9A71-2DA42A058392}"/>
                  </a:ext>
                </a:extLst>
              </p:cNvPr>
              <p:cNvSpPr/>
              <p:nvPr/>
            </p:nvSpPr>
            <p:spPr>
              <a:xfrm>
                <a:off x="8909970" y="2895027"/>
                <a:ext cx="454818" cy="458628"/>
              </a:xfrm>
              <a:custGeom>
                <a:avLst/>
                <a:gdLst>
                  <a:gd name="connsiteX0" fmla="*/ 0 w 454818"/>
                  <a:gd name="connsiteY0" fmla="*/ 0 h 458628"/>
                  <a:gd name="connsiteX1" fmla="*/ 454819 w 454818"/>
                  <a:gd name="connsiteY1" fmla="*/ 0 h 458628"/>
                  <a:gd name="connsiteX2" fmla="*/ 454819 w 454818"/>
                  <a:gd name="connsiteY2" fmla="*/ 458629 h 458628"/>
                  <a:gd name="connsiteX3" fmla="*/ 0 w 454818"/>
                  <a:gd name="connsiteY3" fmla="*/ 458629 h 458628"/>
                  <a:gd name="connsiteX4" fmla="*/ 0 w 45481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818" h="458628">
                    <a:moveTo>
                      <a:pt x="0" y="0"/>
                    </a:moveTo>
                    <a:cubicBezTo>
                      <a:pt x="151829" y="0"/>
                      <a:pt x="301657" y="0"/>
                      <a:pt x="454819" y="0"/>
                    </a:cubicBezTo>
                    <a:cubicBezTo>
                      <a:pt x="454819" y="153257"/>
                      <a:pt x="454819" y="304419"/>
                      <a:pt x="454819" y="458629"/>
                    </a:cubicBezTo>
                    <a:cubicBezTo>
                      <a:pt x="304038" y="458629"/>
                      <a:pt x="154210" y="458629"/>
                      <a:pt x="0" y="458629"/>
                    </a:cubicBezTo>
                    <a:cubicBezTo>
                      <a:pt x="0" y="306800"/>
                      <a:pt x="0" y="15468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9BEF174-F467-4877-8E04-1DA295455372}"/>
                  </a:ext>
                </a:extLst>
              </p:cNvPr>
              <p:cNvSpPr/>
              <p:nvPr/>
            </p:nvSpPr>
            <p:spPr>
              <a:xfrm>
                <a:off x="10784204" y="2895027"/>
                <a:ext cx="454438" cy="458628"/>
              </a:xfrm>
              <a:custGeom>
                <a:avLst/>
                <a:gdLst>
                  <a:gd name="connsiteX0" fmla="*/ 0 w 454438"/>
                  <a:gd name="connsiteY0" fmla="*/ 0 h 458628"/>
                  <a:gd name="connsiteX1" fmla="*/ 454439 w 454438"/>
                  <a:gd name="connsiteY1" fmla="*/ 0 h 458628"/>
                  <a:gd name="connsiteX2" fmla="*/ 454439 w 454438"/>
                  <a:gd name="connsiteY2" fmla="*/ 458629 h 458628"/>
                  <a:gd name="connsiteX3" fmla="*/ 0 w 454438"/>
                  <a:gd name="connsiteY3" fmla="*/ 458629 h 458628"/>
                  <a:gd name="connsiteX4" fmla="*/ 0 w 454438"/>
                  <a:gd name="connsiteY4" fmla="*/ 0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438" h="458628">
                    <a:moveTo>
                      <a:pt x="0" y="0"/>
                    </a:moveTo>
                    <a:cubicBezTo>
                      <a:pt x="152210" y="0"/>
                      <a:pt x="301848" y="0"/>
                      <a:pt x="454439" y="0"/>
                    </a:cubicBezTo>
                    <a:cubicBezTo>
                      <a:pt x="454439" y="153353"/>
                      <a:pt x="454439" y="304514"/>
                      <a:pt x="454439" y="458629"/>
                    </a:cubicBezTo>
                    <a:cubicBezTo>
                      <a:pt x="303657" y="458629"/>
                      <a:pt x="154020" y="458629"/>
                      <a:pt x="0" y="458629"/>
                    </a:cubicBezTo>
                    <a:cubicBezTo>
                      <a:pt x="0" y="306610"/>
                      <a:pt x="0" y="154496"/>
                      <a:pt x="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167A9363-41F6-4E19-BBF3-4C091439B1A5}"/>
                  </a:ext>
                </a:extLst>
              </p:cNvPr>
              <p:cNvSpPr/>
              <p:nvPr/>
            </p:nvSpPr>
            <p:spPr>
              <a:xfrm>
                <a:off x="2817685" y="3364134"/>
                <a:ext cx="455104" cy="458057"/>
              </a:xfrm>
              <a:custGeom>
                <a:avLst/>
                <a:gdLst>
                  <a:gd name="connsiteX0" fmla="*/ 455105 w 455104"/>
                  <a:gd name="connsiteY0" fmla="*/ 458057 h 458057"/>
                  <a:gd name="connsiteX1" fmla="*/ 0 w 455104"/>
                  <a:gd name="connsiteY1" fmla="*/ 458057 h 458057"/>
                  <a:gd name="connsiteX2" fmla="*/ 0 w 455104"/>
                  <a:gd name="connsiteY2" fmla="*/ 0 h 458057"/>
                  <a:gd name="connsiteX3" fmla="*/ 455105 w 455104"/>
                  <a:gd name="connsiteY3" fmla="*/ 0 h 458057"/>
                  <a:gd name="connsiteX4" fmla="*/ 455105 w 455104"/>
                  <a:gd name="connsiteY4" fmla="*/ 458057 h 45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104" h="458057">
                    <a:moveTo>
                      <a:pt x="455105" y="458057"/>
                    </a:moveTo>
                    <a:cubicBezTo>
                      <a:pt x="302514" y="458057"/>
                      <a:pt x="152781" y="458057"/>
                      <a:pt x="0" y="458057"/>
                    </a:cubicBezTo>
                    <a:cubicBezTo>
                      <a:pt x="0" y="304895"/>
                      <a:pt x="0" y="153924"/>
                      <a:pt x="0" y="0"/>
                    </a:cubicBezTo>
                    <a:cubicBezTo>
                      <a:pt x="151543" y="0"/>
                      <a:pt x="301276" y="0"/>
                      <a:pt x="455105" y="0"/>
                    </a:cubicBezTo>
                    <a:cubicBezTo>
                      <a:pt x="455105" y="151733"/>
                      <a:pt x="455105" y="302514"/>
                      <a:pt x="455105" y="4580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800"/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1A5B51F-1FAA-4F7C-8987-0A604E3BF4B6}"/>
              </a:ext>
            </a:extLst>
          </p:cNvPr>
          <p:cNvGrpSpPr/>
          <p:nvPr userDrawn="1"/>
        </p:nvGrpSpPr>
        <p:grpSpPr>
          <a:xfrm>
            <a:off x="5218526" y="1531689"/>
            <a:ext cx="3356751" cy="4584815"/>
            <a:chOff x="6446339" y="1280897"/>
            <a:chExt cx="4320717" cy="5285178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E2CC316-4A24-43FD-BD58-6F0BB99F053D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D470396-D4BB-4039-A103-1DDA2F30FBA1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ACF6CB4-5085-4FAB-A9B1-29FC23402258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C6C903B-1D29-4149-96D2-3197A70DDD61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53B3B22-09A8-41A1-94C2-386C898049D3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E0FA822-11FC-4432-8BE9-4F29FB1E1EFE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2E1F856-74A3-4167-ABF4-F4B358800B92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2E661CB2-0F53-4881-BD2A-B4EBE9D3C2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97635" y="1774380"/>
            <a:ext cx="3135667" cy="300261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  <a:gd name="connsiteX0" fmla="*/ 98888 w 3083017"/>
              <a:gd name="connsiteY0" fmla="*/ 678080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98888 w 3083017"/>
              <a:gd name="connsiteY4" fmla="*/ 678080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98888" y="678080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98888" y="6780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46206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15432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61E928-CD25-4774-8205-A45215F1F2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326119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50927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7538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5845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2483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13418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123478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52" y="1362297"/>
            <a:ext cx="685849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691075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2208255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5835368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4611907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8185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סגנון כותרת של תבנית בסיס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00200"/>
            <a:ext cx="8610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000">
          <a:solidFill>
            <a:srgbClr val="514D85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000">
          <a:solidFill>
            <a:srgbClr val="514D85"/>
          </a:solidFill>
          <a:latin typeface="Arial" pitchFamily="34" charset="0"/>
          <a:cs typeface="Arial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000">
          <a:solidFill>
            <a:srgbClr val="514D85"/>
          </a:solidFill>
          <a:latin typeface="Arial" pitchFamily="34" charset="0"/>
          <a:cs typeface="Arial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000">
          <a:solidFill>
            <a:srgbClr val="514D85"/>
          </a:solidFill>
          <a:latin typeface="Arial" pitchFamily="34" charset="0"/>
          <a:cs typeface="Arial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000">
          <a:solidFill>
            <a:srgbClr val="514D85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000">
          <a:solidFill>
            <a:srgbClr val="514D85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000">
          <a:solidFill>
            <a:srgbClr val="514D85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000">
          <a:solidFill>
            <a:srgbClr val="514D85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000">
          <a:solidFill>
            <a:srgbClr val="514D85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Wingdings 2" pitchFamily="18" charset="2"/>
        <a:buChar char="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Wingdings 2" pitchFamily="18" charset="2"/>
        <a:buChar char=""/>
        <a:defRPr sz="2200">
          <a:solidFill>
            <a:schemeClr val="tx1"/>
          </a:solidFill>
          <a:latin typeface="+mn-lt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Wingdings 2" pitchFamily="18" charset="2"/>
        <a:buChar char="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Wingdings 2" pitchFamily="18" charset="2"/>
        <a:buChar char=""/>
        <a:defRPr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Font typeface="Wingdings 2" pitchFamily="18" charset="2"/>
        <a:buChar char=""/>
        <a:defRPr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Font typeface="Wingdings 2" pitchFamily="18" charset="2"/>
        <a:buChar char=""/>
        <a:defRPr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Font typeface="Wingdings 2" pitchFamily="18" charset="2"/>
        <a:buChar char=""/>
        <a:defRPr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Font typeface="Wingdings 2" pitchFamily="18" charset="2"/>
        <a:buChar char="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052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22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alex@factor.co.i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829816" y="2564904"/>
            <a:ext cx="7772400" cy="1143000"/>
          </a:xfrm>
        </p:spPr>
        <p:txBody>
          <a:bodyPr/>
          <a:lstStyle/>
          <a:p>
            <a:r>
              <a:rPr lang="he-IL" sz="3600" dirty="0">
                <a:solidFill>
                  <a:srgbClr val="000099"/>
                </a:solidFill>
              </a:rPr>
              <a:t>הערכות פנימית לעשור האבוד</a:t>
            </a:r>
            <a:br>
              <a:rPr lang="he-IL" sz="3600" dirty="0">
                <a:solidFill>
                  <a:srgbClr val="000099"/>
                </a:solidFill>
              </a:rPr>
            </a:br>
            <a:r>
              <a:rPr lang="he-IL" sz="3600" dirty="0">
                <a:solidFill>
                  <a:srgbClr val="000099"/>
                </a:solidFill>
              </a:rPr>
              <a:t>הטמעת תפיסת הכלכלה הניהולית</a:t>
            </a:r>
            <a:endParaRPr lang="en-US" sz="3600" dirty="0">
              <a:solidFill>
                <a:srgbClr val="000099"/>
              </a:solidFill>
            </a:endParaRP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45BA0E2A-AF95-4391-9B10-BB50626C8C18}"/>
              </a:ext>
            </a:extLst>
          </p:cNvPr>
          <p:cNvSpPr/>
          <p:nvPr/>
        </p:nvSpPr>
        <p:spPr>
          <a:xfrm>
            <a:off x="3707904" y="116632"/>
            <a:ext cx="1656184" cy="1008112"/>
          </a:xfrm>
          <a:prstGeom prst="rect">
            <a:avLst/>
          </a:prstGeom>
          <a:solidFill>
            <a:srgbClr val="EFEE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F5EC0DB6-EE84-4B4D-B365-7E56E440A0C4}"/>
              </a:ext>
            </a:extLst>
          </p:cNvPr>
          <p:cNvSpPr/>
          <p:nvPr/>
        </p:nvSpPr>
        <p:spPr>
          <a:xfrm>
            <a:off x="7164288" y="5849888"/>
            <a:ext cx="1921434" cy="1008112"/>
          </a:xfrm>
          <a:prstGeom prst="rect">
            <a:avLst/>
          </a:prstGeom>
          <a:solidFill>
            <a:srgbClr val="EFEE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7" name="קבוצה 6">
            <a:extLst>
              <a:ext uri="{FF2B5EF4-FFF2-40B4-BE49-F238E27FC236}">
                <a16:creationId xmlns:a16="http://schemas.microsoft.com/office/drawing/2014/main" id="{E780D183-5AAD-464B-AD95-C7E7EDAC3A1C}"/>
              </a:ext>
            </a:extLst>
          </p:cNvPr>
          <p:cNvGrpSpPr/>
          <p:nvPr/>
        </p:nvGrpSpPr>
        <p:grpSpPr>
          <a:xfrm>
            <a:off x="2267744" y="260648"/>
            <a:ext cx="4896544" cy="2057112"/>
            <a:chOff x="2234952" y="875916"/>
            <a:chExt cx="4896544" cy="2057112"/>
          </a:xfrm>
        </p:grpSpPr>
        <p:sp>
          <p:nvSpPr>
            <p:cNvPr id="5" name="תיבת טקסט 4">
              <a:extLst>
                <a:ext uri="{FF2B5EF4-FFF2-40B4-BE49-F238E27FC236}">
                  <a16:creationId xmlns:a16="http://schemas.microsoft.com/office/drawing/2014/main" id="{0DC71782-DE53-4DB8-8BF5-147E59A59AF8}"/>
                </a:ext>
              </a:extLst>
            </p:cNvPr>
            <p:cNvSpPr txBox="1"/>
            <p:nvPr/>
          </p:nvSpPr>
          <p:spPr>
            <a:xfrm>
              <a:off x="2234952" y="2532918"/>
              <a:ext cx="4896544" cy="400110"/>
            </a:xfrm>
            <a:prstGeom prst="rect">
              <a:avLst/>
            </a:prstGeom>
            <a:solidFill>
              <a:srgbClr val="EFEEEA"/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000" dirty="0">
                  <a:solidFill>
                    <a:srgbClr val="AAB5D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The Factor for Quick Success </a:t>
              </a:r>
              <a:endParaRPr lang="he-IL" sz="2000" dirty="0">
                <a:solidFill>
                  <a:srgbClr val="AAB5D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9" name="Picture 2" descr="FACTOR">
              <a:extLst>
                <a:ext uri="{FF2B5EF4-FFF2-40B4-BE49-F238E27FC236}">
                  <a16:creationId xmlns:a16="http://schemas.microsoft.com/office/drawing/2014/main" id="{6B81F324-8A3C-409D-8FC3-5E7F8148EA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875916"/>
              <a:ext cx="2894135" cy="1504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תמונה 5">
            <a:extLst>
              <a:ext uri="{FF2B5EF4-FFF2-40B4-BE49-F238E27FC236}">
                <a16:creationId xmlns:a16="http://schemas.microsoft.com/office/drawing/2014/main" id="{55B6E4EA-EEBC-091F-4E26-1F483472D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5811" y="5157192"/>
            <a:ext cx="1577477" cy="1104996"/>
          </a:xfrm>
          <a:prstGeom prst="rect">
            <a:avLst/>
          </a:prstGeom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DD72F647-8F0D-ABA3-16FE-91F91D4D3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525" y="380960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1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514D85"/>
                </a:solidFill>
                <a:latin typeface="+mj-lt"/>
                <a:ea typeface="+mj-ea"/>
                <a:cs typeface="+mj-cs"/>
              </a:defRPr>
            </a:lvl1pPr>
            <a:lvl2pPr algn="ctr" rtl="1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514D85"/>
                </a:solidFill>
                <a:latin typeface="Arial" pitchFamily="34" charset="0"/>
                <a:cs typeface="Arial" pitchFamily="34" charset="0"/>
              </a:defRPr>
            </a:lvl2pPr>
            <a:lvl3pPr algn="ctr" rtl="1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514D85"/>
                </a:solidFill>
                <a:latin typeface="Arial" pitchFamily="34" charset="0"/>
                <a:cs typeface="Arial" pitchFamily="34" charset="0"/>
              </a:defRPr>
            </a:lvl3pPr>
            <a:lvl4pPr algn="ctr" rtl="1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514D85"/>
                </a:solidFill>
                <a:latin typeface="Arial" pitchFamily="34" charset="0"/>
                <a:cs typeface="Arial" pitchFamily="34" charset="0"/>
              </a:defRPr>
            </a:lvl4pPr>
            <a:lvl5pPr algn="ctr" rtl="1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514D85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514D85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514D85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514D85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514D85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e-IL" sz="3600" kern="0" dirty="0">
                <a:solidFill>
                  <a:srgbClr val="000099"/>
                </a:solidFill>
              </a:rPr>
              <a:t>כנס היסעים 2024</a:t>
            </a:r>
            <a:endParaRPr lang="en-US" sz="3600" kern="0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השלכות המצב הקיים על הפעילות</a:t>
            </a:r>
            <a:endParaRPr lang="en-US" sz="3600" dirty="0">
              <a:solidFill>
                <a:srgbClr val="003399"/>
              </a:solidFill>
            </a:endParaRPr>
          </a:p>
        </p:txBody>
      </p:sp>
      <p:sp>
        <p:nvSpPr>
          <p:cNvPr id="2" name="Forma libre 1469">
            <a:extLst>
              <a:ext uri="{FF2B5EF4-FFF2-40B4-BE49-F238E27FC236}">
                <a16:creationId xmlns:a16="http://schemas.microsoft.com/office/drawing/2014/main" id="{7CFD7784-CE37-1040-BD64-AD6EAE4A4245}"/>
              </a:ext>
            </a:extLst>
          </p:cNvPr>
          <p:cNvSpPr/>
          <p:nvPr/>
        </p:nvSpPr>
        <p:spPr>
          <a:xfrm>
            <a:off x="4864747" y="1678510"/>
            <a:ext cx="1890866" cy="2317404"/>
          </a:xfrm>
          <a:custGeom>
            <a:avLst/>
            <a:gdLst>
              <a:gd name="connsiteX0" fmla="*/ 674364 w 671486"/>
              <a:gd name="connsiteY0" fmla="*/ 342626 h 822960"/>
              <a:gd name="connsiteX1" fmla="*/ 342321 w 671486"/>
              <a:gd name="connsiteY1" fmla="*/ 10287 h 822960"/>
              <a:gd name="connsiteX2" fmla="*/ 10278 w 671486"/>
              <a:gd name="connsiteY2" fmla="*/ 342626 h 822960"/>
              <a:gd name="connsiteX3" fmla="*/ 23982 w 671486"/>
              <a:gd name="connsiteY3" fmla="*/ 356342 h 822960"/>
              <a:gd name="connsiteX4" fmla="*/ 37685 w 671486"/>
              <a:gd name="connsiteY4" fmla="*/ 342626 h 822960"/>
              <a:gd name="connsiteX5" fmla="*/ 343007 w 671486"/>
              <a:gd name="connsiteY5" fmla="*/ 37033 h 822960"/>
              <a:gd name="connsiteX6" fmla="*/ 648328 w 671486"/>
              <a:gd name="connsiteY6" fmla="*/ 342626 h 822960"/>
              <a:gd name="connsiteX7" fmla="*/ 343007 w 671486"/>
              <a:gd name="connsiteY7" fmla="*/ 648218 h 822960"/>
              <a:gd name="connsiteX8" fmla="*/ 329303 w 671486"/>
              <a:gd name="connsiteY8" fmla="*/ 661934 h 822960"/>
              <a:gd name="connsiteX9" fmla="*/ 329302 w 671486"/>
              <a:gd name="connsiteY9" fmla="*/ 774680 h 822960"/>
              <a:gd name="connsiteX10" fmla="*/ 275309 w 671486"/>
              <a:gd name="connsiteY10" fmla="*/ 720639 h 822960"/>
              <a:gd name="connsiteX11" fmla="*/ 256398 w 671486"/>
              <a:gd name="connsiteY11" fmla="*/ 716398 h 822960"/>
              <a:gd name="connsiteX12" fmla="*/ 252160 w 671486"/>
              <a:gd name="connsiteY12" fmla="*/ 735326 h 822960"/>
              <a:gd name="connsiteX13" fmla="*/ 256398 w 671486"/>
              <a:gd name="connsiteY13" fmla="*/ 739567 h 822960"/>
              <a:gd name="connsiteX14" fmla="*/ 333139 w 671486"/>
              <a:gd name="connsiteY14" fmla="*/ 816239 h 822960"/>
              <a:gd name="connsiteX15" fmla="*/ 351913 w 671486"/>
              <a:gd name="connsiteY15" fmla="*/ 816239 h 822960"/>
              <a:gd name="connsiteX16" fmla="*/ 428655 w 671486"/>
              <a:gd name="connsiteY16" fmla="*/ 739567 h 822960"/>
              <a:gd name="connsiteX17" fmla="*/ 432892 w 671486"/>
              <a:gd name="connsiteY17" fmla="*/ 720639 h 822960"/>
              <a:gd name="connsiteX18" fmla="*/ 413981 w 671486"/>
              <a:gd name="connsiteY18" fmla="*/ 716398 h 822960"/>
              <a:gd name="connsiteX19" fmla="*/ 409743 w 671486"/>
              <a:gd name="connsiteY19" fmla="*/ 720639 h 822960"/>
              <a:gd name="connsiteX20" fmla="*/ 356161 w 671486"/>
              <a:gd name="connsiteY20" fmla="*/ 774268 h 822960"/>
              <a:gd name="connsiteX21" fmla="*/ 356161 w 671486"/>
              <a:gd name="connsiteY21" fmla="*/ 675101 h 822960"/>
              <a:gd name="connsiteX22" fmla="*/ 674363 w 671486"/>
              <a:gd name="connsiteY22" fmla="*/ 342625 h 82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71486" h="822960">
                <a:moveTo>
                  <a:pt x="674364" y="342626"/>
                </a:moveTo>
                <a:cubicBezTo>
                  <a:pt x="674364" y="159080"/>
                  <a:pt x="525703" y="10287"/>
                  <a:pt x="342321" y="10287"/>
                </a:cubicBezTo>
                <a:cubicBezTo>
                  <a:pt x="158939" y="10287"/>
                  <a:pt x="10278" y="159080"/>
                  <a:pt x="10278" y="342626"/>
                </a:cubicBezTo>
                <a:cubicBezTo>
                  <a:pt x="10278" y="350201"/>
                  <a:pt x="16413" y="356342"/>
                  <a:pt x="23982" y="356342"/>
                </a:cubicBezTo>
                <a:cubicBezTo>
                  <a:pt x="31550" y="356342"/>
                  <a:pt x="37685" y="350201"/>
                  <a:pt x="37685" y="342626"/>
                </a:cubicBezTo>
                <a:cubicBezTo>
                  <a:pt x="37685" y="173852"/>
                  <a:pt x="174382" y="37033"/>
                  <a:pt x="343007" y="37033"/>
                </a:cubicBezTo>
                <a:cubicBezTo>
                  <a:pt x="511631" y="37033"/>
                  <a:pt x="648328" y="173852"/>
                  <a:pt x="648328" y="342626"/>
                </a:cubicBezTo>
                <a:cubicBezTo>
                  <a:pt x="648328" y="511400"/>
                  <a:pt x="511631" y="648218"/>
                  <a:pt x="343007" y="648218"/>
                </a:cubicBezTo>
                <a:cubicBezTo>
                  <a:pt x="335438" y="648218"/>
                  <a:pt x="329303" y="654359"/>
                  <a:pt x="329303" y="661934"/>
                </a:cubicBezTo>
                <a:lnTo>
                  <a:pt x="329302" y="774680"/>
                </a:lnTo>
                <a:lnTo>
                  <a:pt x="275309" y="720639"/>
                </a:lnTo>
                <a:cubicBezTo>
                  <a:pt x="271257" y="714241"/>
                  <a:pt x="262790" y="712342"/>
                  <a:pt x="256398" y="716398"/>
                </a:cubicBezTo>
                <a:cubicBezTo>
                  <a:pt x="250006" y="720453"/>
                  <a:pt x="248109" y="728928"/>
                  <a:pt x="252160" y="735326"/>
                </a:cubicBezTo>
                <a:cubicBezTo>
                  <a:pt x="253243" y="737035"/>
                  <a:pt x="254690" y="738483"/>
                  <a:pt x="256398" y="739567"/>
                </a:cubicBezTo>
                <a:lnTo>
                  <a:pt x="333139" y="816239"/>
                </a:lnTo>
                <a:cubicBezTo>
                  <a:pt x="338414" y="821203"/>
                  <a:pt x="346638" y="821203"/>
                  <a:pt x="351913" y="816239"/>
                </a:cubicBezTo>
                <a:lnTo>
                  <a:pt x="428655" y="739567"/>
                </a:lnTo>
                <a:cubicBezTo>
                  <a:pt x="435047" y="735511"/>
                  <a:pt x="436944" y="727037"/>
                  <a:pt x="432892" y="720639"/>
                </a:cubicBezTo>
                <a:cubicBezTo>
                  <a:pt x="428840" y="714241"/>
                  <a:pt x="420373" y="712342"/>
                  <a:pt x="413981" y="716398"/>
                </a:cubicBezTo>
                <a:cubicBezTo>
                  <a:pt x="412273" y="717481"/>
                  <a:pt x="410826" y="718929"/>
                  <a:pt x="409743" y="720639"/>
                </a:cubicBezTo>
                <a:lnTo>
                  <a:pt x="356161" y="774268"/>
                </a:lnTo>
                <a:lnTo>
                  <a:pt x="356161" y="675101"/>
                </a:lnTo>
                <a:cubicBezTo>
                  <a:pt x="534045" y="667392"/>
                  <a:pt x="674310" y="520834"/>
                  <a:pt x="674363" y="342625"/>
                </a:cubicBezTo>
                <a:close/>
              </a:path>
            </a:pathLst>
          </a:custGeom>
          <a:solidFill>
            <a:srgbClr val="5ABCC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38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7" name="Forma libre 1471">
            <a:extLst>
              <a:ext uri="{FF2B5EF4-FFF2-40B4-BE49-F238E27FC236}">
                <a16:creationId xmlns:a16="http://schemas.microsoft.com/office/drawing/2014/main" id="{D4544C73-9B68-2B4E-B18D-F6CBFF8D0851}"/>
              </a:ext>
            </a:extLst>
          </p:cNvPr>
          <p:cNvSpPr/>
          <p:nvPr/>
        </p:nvSpPr>
        <p:spPr>
          <a:xfrm>
            <a:off x="4984250" y="1779831"/>
            <a:ext cx="1697918" cy="1699430"/>
          </a:xfrm>
          <a:custGeom>
            <a:avLst/>
            <a:gdLst>
              <a:gd name="connsiteX0" fmla="*/ 516054 w 602967"/>
              <a:gd name="connsiteY0" fmla="*/ 222230 h 603504"/>
              <a:gd name="connsiteX1" fmla="*/ 392821 w 602967"/>
              <a:gd name="connsiteY1" fmla="*/ 516514 h 603504"/>
              <a:gd name="connsiteX2" fmla="*/ 98799 w 602967"/>
              <a:gd name="connsiteY2" fmla="*/ 393171 h 603504"/>
              <a:gd name="connsiteX3" fmla="*/ 222032 w 602967"/>
              <a:gd name="connsiteY3" fmla="*/ 98888 h 603504"/>
              <a:gd name="connsiteX4" fmla="*/ 516054 w 602967"/>
              <a:gd name="connsiteY4" fmla="*/ 222230 h 60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2967" h="603504">
                <a:moveTo>
                  <a:pt x="516054" y="222230"/>
                </a:moveTo>
                <a:cubicBezTo>
                  <a:pt x="563216" y="337555"/>
                  <a:pt x="508042" y="469310"/>
                  <a:pt x="392821" y="516514"/>
                </a:cubicBezTo>
                <a:cubicBezTo>
                  <a:pt x="277599" y="563718"/>
                  <a:pt x="145961" y="508495"/>
                  <a:pt x="98799" y="393171"/>
                </a:cubicBezTo>
                <a:cubicBezTo>
                  <a:pt x="51637" y="277847"/>
                  <a:pt x="106810" y="146092"/>
                  <a:pt x="222032" y="98888"/>
                </a:cubicBezTo>
                <a:cubicBezTo>
                  <a:pt x="337254" y="51684"/>
                  <a:pt x="468892" y="106906"/>
                  <a:pt x="516054" y="222230"/>
                </a:cubicBezTo>
                <a:close/>
              </a:path>
            </a:pathLst>
          </a:custGeom>
          <a:solidFill>
            <a:srgbClr val="5ABCC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38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9" name="Forma libre 1580">
            <a:extLst>
              <a:ext uri="{FF2B5EF4-FFF2-40B4-BE49-F238E27FC236}">
                <a16:creationId xmlns:a16="http://schemas.microsoft.com/office/drawing/2014/main" id="{39F20725-F4F6-4B40-B860-9B371889988B}"/>
              </a:ext>
            </a:extLst>
          </p:cNvPr>
          <p:cNvSpPr/>
          <p:nvPr/>
        </p:nvSpPr>
        <p:spPr>
          <a:xfrm>
            <a:off x="2119322" y="1659496"/>
            <a:ext cx="1890866" cy="2356028"/>
          </a:xfrm>
          <a:custGeom>
            <a:avLst/>
            <a:gdLst>
              <a:gd name="connsiteX0" fmla="*/ 674296 w 671486"/>
              <a:gd name="connsiteY0" fmla="*/ 349378 h 836676"/>
              <a:gd name="connsiteX1" fmla="*/ 349066 w 671486"/>
              <a:gd name="connsiteY1" fmla="*/ 10357 h 836676"/>
              <a:gd name="connsiteX2" fmla="*/ 10346 w 671486"/>
              <a:gd name="connsiteY2" fmla="*/ 335876 h 836676"/>
              <a:gd name="connsiteX3" fmla="*/ 10346 w 671486"/>
              <a:gd name="connsiteY3" fmla="*/ 349378 h 836676"/>
              <a:gd name="connsiteX4" fmla="*/ 24050 w 671486"/>
              <a:gd name="connsiteY4" fmla="*/ 363094 h 836676"/>
              <a:gd name="connsiteX5" fmla="*/ 37754 w 671486"/>
              <a:gd name="connsiteY5" fmla="*/ 349378 h 836676"/>
              <a:gd name="connsiteX6" fmla="*/ 343075 w 671486"/>
              <a:gd name="connsiteY6" fmla="*/ 43786 h 836676"/>
              <a:gd name="connsiteX7" fmla="*/ 648396 w 671486"/>
              <a:gd name="connsiteY7" fmla="*/ 349378 h 836676"/>
              <a:gd name="connsiteX8" fmla="*/ 343075 w 671486"/>
              <a:gd name="connsiteY8" fmla="*/ 654971 h 836676"/>
              <a:gd name="connsiteX9" fmla="*/ 329371 w 671486"/>
              <a:gd name="connsiteY9" fmla="*/ 668687 h 836676"/>
              <a:gd name="connsiteX10" fmla="*/ 329371 w 671486"/>
              <a:gd name="connsiteY10" fmla="*/ 781295 h 836676"/>
              <a:gd name="connsiteX11" fmla="*/ 275515 w 671486"/>
              <a:gd name="connsiteY11" fmla="*/ 727391 h 836676"/>
              <a:gd name="connsiteX12" fmla="*/ 256604 w 671486"/>
              <a:gd name="connsiteY12" fmla="*/ 723150 h 836676"/>
              <a:gd name="connsiteX13" fmla="*/ 252367 w 671486"/>
              <a:gd name="connsiteY13" fmla="*/ 742078 h 836676"/>
              <a:gd name="connsiteX14" fmla="*/ 256604 w 671486"/>
              <a:gd name="connsiteY14" fmla="*/ 746319 h 836676"/>
              <a:gd name="connsiteX15" fmla="*/ 333208 w 671486"/>
              <a:gd name="connsiteY15" fmla="*/ 822992 h 836676"/>
              <a:gd name="connsiteX16" fmla="*/ 352119 w 671486"/>
              <a:gd name="connsiteY16" fmla="*/ 822992 h 836676"/>
              <a:gd name="connsiteX17" fmla="*/ 428861 w 671486"/>
              <a:gd name="connsiteY17" fmla="*/ 746319 h 836676"/>
              <a:gd name="connsiteX18" fmla="*/ 433098 w 671486"/>
              <a:gd name="connsiteY18" fmla="*/ 727391 h 836676"/>
              <a:gd name="connsiteX19" fmla="*/ 414187 w 671486"/>
              <a:gd name="connsiteY19" fmla="*/ 723150 h 836676"/>
              <a:gd name="connsiteX20" fmla="*/ 409950 w 671486"/>
              <a:gd name="connsiteY20" fmla="*/ 727391 h 836676"/>
              <a:gd name="connsiteX21" fmla="*/ 356094 w 671486"/>
              <a:gd name="connsiteY21" fmla="*/ 781158 h 836676"/>
              <a:gd name="connsiteX22" fmla="*/ 356094 w 671486"/>
              <a:gd name="connsiteY22" fmla="*/ 681854 h 836676"/>
              <a:gd name="connsiteX23" fmla="*/ 674296 w 671486"/>
              <a:gd name="connsiteY23" fmla="*/ 349378 h 836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71486" h="836676">
                <a:moveTo>
                  <a:pt x="674296" y="349378"/>
                </a:moveTo>
                <a:cubicBezTo>
                  <a:pt x="678021" y="165870"/>
                  <a:pt x="532411" y="14085"/>
                  <a:pt x="349066" y="10357"/>
                </a:cubicBezTo>
                <a:cubicBezTo>
                  <a:pt x="165722" y="6628"/>
                  <a:pt x="14072" y="152368"/>
                  <a:pt x="10346" y="335876"/>
                </a:cubicBezTo>
                <a:cubicBezTo>
                  <a:pt x="10255" y="340376"/>
                  <a:pt x="10255" y="344878"/>
                  <a:pt x="10346" y="349378"/>
                </a:cubicBezTo>
                <a:cubicBezTo>
                  <a:pt x="10346" y="356953"/>
                  <a:pt x="16481" y="363094"/>
                  <a:pt x="24050" y="363094"/>
                </a:cubicBezTo>
                <a:cubicBezTo>
                  <a:pt x="31619" y="363094"/>
                  <a:pt x="37754" y="356953"/>
                  <a:pt x="37754" y="349378"/>
                </a:cubicBezTo>
                <a:cubicBezTo>
                  <a:pt x="37754" y="180604"/>
                  <a:pt x="174451" y="43786"/>
                  <a:pt x="343075" y="43786"/>
                </a:cubicBezTo>
                <a:cubicBezTo>
                  <a:pt x="511699" y="43786"/>
                  <a:pt x="648396" y="180604"/>
                  <a:pt x="648396" y="349378"/>
                </a:cubicBezTo>
                <a:cubicBezTo>
                  <a:pt x="648396" y="518152"/>
                  <a:pt x="511699" y="654971"/>
                  <a:pt x="343075" y="654971"/>
                </a:cubicBezTo>
                <a:cubicBezTo>
                  <a:pt x="335506" y="654971"/>
                  <a:pt x="329371" y="661112"/>
                  <a:pt x="329371" y="668687"/>
                </a:cubicBezTo>
                <a:lnTo>
                  <a:pt x="329371" y="781295"/>
                </a:lnTo>
                <a:lnTo>
                  <a:pt x="275515" y="727391"/>
                </a:lnTo>
                <a:cubicBezTo>
                  <a:pt x="271463" y="720993"/>
                  <a:pt x="262997" y="719095"/>
                  <a:pt x="256604" y="723150"/>
                </a:cubicBezTo>
                <a:cubicBezTo>
                  <a:pt x="250212" y="727206"/>
                  <a:pt x="248315" y="735680"/>
                  <a:pt x="252367" y="742078"/>
                </a:cubicBezTo>
                <a:cubicBezTo>
                  <a:pt x="253449" y="743787"/>
                  <a:pt x="254896" y="745236"/>
                  <a:pt x="256604" y="746319"/>
                </a:cubicBezTo>
                <a:lnTo>
                  <a:pt x="333208" y="822992"/>
                </a:lnTo>
                <a:cubicBezTo>
                  <a:pt x="338502" y="828043"/>
                  <a:pt x="346826" y="828043"/>
                  <a:pt x="352119" y="822992"/>
                </a:cubicBezTo>
                <a:lnTo>
                  <a:pt x="428861" y="746319"/>
                </a:lnTo>
                <a:cubicBezTo>
                  <a:pt x="435253" y="742264"/>
                  <a:pt x="437150" y="733789"/>
                  <a:pt x="433098" y="727391"/>
                </a:cubicBezTo>
                <a:cubicBezTo>
                  <a:pt x="429046" y="720993"/>
                  <a:pt x="420580" y="719095"/>
                  <a:pt x="414187" y="723150"/>
                </a:cubicBezTo>
                <a:cubicBezTo>
                  <a:pt x="412479" y="724233"/>
                  <a:pt x="411032" y="725682"/>
                  <a:pt x="409950" y="727391"/>
                </a:cubicBezTo>
                <a:lnTo>
                  <a:pt x="356094" y="781158"/>
                </a:lnTo>
                <a:lnTo>
                  <a:pt x="356094" y="681854"/>
                </a:lnTo>
                <a:cubicBezTo>
                  <a:pt x="534009" y="674213"/>
                  <a:pt x="674313" y="527615"/>
                  <a:pt x="674296" y="349378"/>
                </a:cubicBezTo>
                <a:close/>
              </a:path>
            </a:pathLst>
          </a:custGeom>
          <a:solidFill>
            <a:srgbClr val="496B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38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0" name="Forma libre 1582">
            <a:extLst>
              <a:ext uri="{FF2B5EF4-FFF2-40B4-BE49-F238E27FC236}">
                <a16:creationId xmlns:a16="http://schemas.microsoft.com/office/drawing/2014/main" id="{116EF44E-A494-3E47-9A32-5CE19EDE0139}"/>
              </a:ext>
            </a:extLst>
          </p:cNvPr>
          <p:cNvSpPr/>
          <p:nvPr/>
        </p:nvSpPr>
        <p:spPr>
          <a:xfrm>
            <a:off x="2282367" y="1844824"/>
            <a:ext cx="1582152" cy="1583560"/>
          </a:xfrm>
          <a:custGeom>
            <a:avLst/>
            <a:gdLst>
              <a:gd name="connsiteX0" fmla="*/ 336018 w 561856"/>
              <a:gd name="connsiteY0" fmla="*/ 64601 h 562356"/>
              <a:gd name="connsiteX1" fmla="*/ 503161 w 561856"/>
              <a:gd name="connsiteY1" fmla="*/ 336317 h 562356"/>
              <a:gd name="connsiteX2" fmla="*/ 231686 w 561856"/>
              <a:gd name="connsiteY2" fmla="*/ 503609 h 562356"/>
              <a:gd name="connsiteX3" fmla="*/ 64543 w 561856"/>
              <a:gd name="connsiteY3" fmla="*/ 231893 h 562356"/>
              <a:gd name="connsiteX4" fmla="*/ 336018 w 561856"/>
              <a:gd name="connsiteY4" fmla="*/ 64601 h 562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856" h="562356">
                <a:moveTo>
                  <a:pt x="336018" y="64601"/>
                </a:moveTo>
                <a:cubicBezTo>
                  <a:pt x="457138" y="93437"/>
                  <a:pt x="531971" y="215088"/>
                  <a:pt x="503161" y="336317"/>
                </a:cubicBezTo>
                <a:cubicBezTo>
                  <a:pt x="474350" y="457546"/>
                  <a:pt x="352807" y="532445"/>
                  <a:pt x="231686" y="503609"/>
                </a:cubicBezTo>
                <a:cubicBezTo>
                  <a:pt x="110565" y="474773"/>
                  <a:pt x="35733" y="353121"/>
                  <a:pt x="64543" y="231893"/>
                </a:cubicBezTo>
                <a:cubicBezTo>
                  <a:pt x="93353" y="110664"/>
                  <a:pt x="214897" y="35765"/>
                  <a:pt x="336018" y="64601"/>
                </a:cubicBezTo>
                <a:close/>
              </a:path>
            </a:pathLst>
          </a:custGeom>
          <a:solidFill>
            <a:srgbClr val="496B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38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1" name="TextBox 64">
            <a:extLst>
              <a:ext uri="{FF2B5EF4-FFF2-40B4-BE49-F238E27FC236}">
                <a16:creationId xmlns:a16="http://schemas.microsoft.com/office/drawing/2014/main" id="{87E161C7-6FD0-A04F-B030-6D56966D84F2}"/>
              </a:ext>
            </a:extLst>
          </p:cNvPr>
          <p:cNvSpPr txBox="1"/>
          <p:nvPr/>
        </p:nvSpPr>
        <p:spPr>
          <a:xfrm>
            <a:off x="2488601" y="2214047"/>
            <a:ext cx="116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e-IL"/>
            </a:defPPr>
            <a:lvl1pPr algn="ctr" defTabSz="342900" rtl="0"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Poppins" pitchFamily="2" charset="77"/>
                <a:ea typeface="Lato" panose="020F0502020204030203" pitchFamily="34" charset="0"/>
                <a:cs typeface="+mn-cs"/>
              </a:defRPr>
            </a:lvl1pPr>
          </a:lstStyle>
          <a:p>
            <a:r>
              <a:rPr lang="he-IL" dirty="0"/>
              <a:t>עלייה מתמשכת בהוצאות</a:t>
            </a:r>
            <a:endParaRPr lang="en-US" dirty="0"/>
          </a:p>
        </p:txBody>
      </p:sp>
      <p:sp>
        <p:nvSpPr>
          <p:cNvPr id="62" name="TextBox 67">
            <a:extLst>
              <a:ext uri="{FF2B5EF4-FFF2-40B4-BE49-F238E27FC236}">
                <a16:creationId xmlns:a16="http://schemas.microsoft.com/office/drawing/2014/main" id="{2FC51E68-2A01-584D-94D6-A0CB206827F5}"/>
              </a:ext>
            </a:extLst>
          </p:cNvPr>
          <p:cNvSpPr txBox="1"/>
          <p:nvPr/>
        </p:nvSpPr>
        <p:spPr>
          <a:xfrm>
            <a:off x="5305297" y="2249556"/>
            <a:ext cx="1055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he-IL" sz="1600" b="1" dirty="0">
                <a:solidFill>
                  <a:srgbClr val="FFFFFF"/>
                </a:solidFill>
                <a:latin typeface="Poppins" pitchFamily="2" charset="77"/>
                <a:ea typeface="Lato" panose="020F0502020204030203" pitchFamily="34" charset="0"/>
                <a:cs typeface="+mn-cs"/>
              </a:rPr>
              <a:t>חוסר יציבת בפעילות</a:t>
            </a:r>
            <a:endParaRPr lang="en-US" sz="1600" b="1" dirty="0">
              <a:solidFill>
                <a:srgbClr val="FFFFFF"/>
              </a:solidFill>
              <a:latin typeface="Poppins" pitchFamily="2" charset="77"/>
              <a:ea typeface="Lato" panose="020F0502020204030203" pitchFamily="34" charset="0"/>
              <a:cs typeface="+mn-cs"/>
            </a:endParaRPr>
          </a:p>
        </p:txBody>
      </p:sp>
      <p:sp>
        <p:nvSpPr>
          <p:cNvPr id="63" name="Forma libre 7">
            <a:extLst>
              <a:ext uri="{FF2B5EF4-FFF2-40B4-BE49-F238E27FC236}">
                <a16:creationId xmlns:a16="http://schemas.microsoft.com/office/drawing/2014/main" id="{0320FD21-D7FF-C26A-3B3C-6C51BC8CCC76}"/>
              </a:ext>
            </a:extLst>
          </p:cNvPr>
          <p:cNvSpPr/>
          <p:nvPr/>
        </p:nvSpPr>
        <p:spPr>
          <a:xfrm>
            <a:off x="1763688" y="4653136"/>
            <a:ext cx="5078910" cy="751521"/>
          </a:xfrm>
          <a:custGeom>
            <a:avLst/>
            <a:gdLst>
              <a:gd name="connsiteX0" fmla="*/ 3175 w 2203450"/>
              <a:gd name="connsiteY0" fmla="*/ 3175 h 781050"/>
              <a:gd name="connsiteX1" fmla="*/ 2205482 w 2203450"/>
              <a:gd name="connsiteY1" fmla="*/ 3175 h 781050"/>
              <a:gd name="connsiteX2" fmla="*/ 2205482 w 2203450"/>
              <a:gd name="connsiteY2" fmla="*/ 779018 h 781050"/>
              <a:gd name="connsiteX3" fmla="*/ 3175 w 2203450"/>
              <a:gd name="connsiteY3" fmla="*/ 779018 h 78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450" h="781050">
                <a:moveTo>
                  <a:pt x="3175" y="3175"/>
                </a:moveTo>
                <a:lnTo>
                  <a:pt x="2205482" y="3175"/>
                </a:lnTo>
                <a:lnTo>
                  <a:pt x="2205482" y="779018"/>
                </a:lnTo>
                <a:lnTo>
                  <a:pt x="3175" y="779018"/>
                </a:lnTo>
                <a:close/>
              </a:path>
            </a:pathLst>
          </a:custGeom>
          <a:solidFill>
            <a:srgbClr val="496B8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450" b="0" i="0" u="none" strike="noStrike" kern="0" cap="none" spc="0" normalizeH="0" baseline="0" noProof="0" dirty="0">
                <a:ln>
                  <a:noFill/>
                </a:ln>
                <a:solidFill>
                  <a:srgbClr val="7A7C7F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rPr>
              <a:t>ש</a:t>
            </a:r>
            <a:endParaRPr kumimoji="0" lang="es-MX" sz="450" b="0" i="0" u="none" strike="noStrike" kern="0" cap="none" spc="0" normalizeH="0" baseline="0" noProof="0" dirty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4" name="TextBox 67">
            <a:extLst>
              <a:ext uri="{FF2B5EF4-FFF2-40B4-BE49-F238E27FC236}">
                <a16:creationId xmlns:a16="http://schemas.microsoft.com/office/drawing/2014/main" id="{142118CC-8ACD-1A60-133D-70B23D63C25B}"/>
              </a:ext>
            </a:extLst>
          </p:cNvPr>
          <p:cNvSpPr txBox="1"/>
          <p:nvPr/>
        </p:nvSpPr>
        <p:spPr>
          <a:xfrm>
            <a:off x="2075779" y="4741868"/>
            <a:ext cx="4454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he-IL" sz="2000" b="1" dirty="0">
                <a:solidFill>
                  <a:srgbClr val="FFFFFF"/>
                </a:solidFill>
                <a:latin typeface="Poppins" pitchFamily="2" charset="77"/>
                <a:ea typeface="Lato" panose="020F0502020204030203" pitchFamily="34" charset="0"/>
                <a:cs typeface="+mn-cs"/>
              </a:rPr>
              <a:t>שחיקה רציפה ברווחיות ועלייה ברמת אי הודאות</a:t>
            </a:r>
            <a:endParaRPr lang="en-US" sz="2000" b="1" dirty="0">
              <a:solidFill>
                <a:srgbClr val="FFFFFF"/>
              </a:solidFill>
              <a:latin typeface="Poppins" pitchFamily="2" charset="77"/>
              <a:ea typeface="Lato" panose="020F0502020204030203" pitchFamily="34" charset="0"/>
              <a:cs typeface="+mn-cs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10784010-D89D-1B42-A54A-00DB02300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9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חידוד החשיבה העסקית</a:t>
            </a:r>
            <a:endParaRPr lang="en-US" sz="3600" dirty="0">
              <a:solidFill>
                <a:srgbClr val="003399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706ACC-4CE2-4205-8F14-E310800DBB10}"/>
              </a:ext>
            </a:extLst>
          </p:cNvPr>
          <p:cNvGrpSpPr/>
          <p:nvPr/>
        </p:nvGrpSpPr>
        <p:grpSpPr>
          <a:xfrm>
            <a:off x="1266935" y="3207840"/>
            <a:ext cx="908757" cy="1001039"/>
            <a:chOff x="676746" y="2780928"/>
            <a:chExt cx="1352458" cy="1296144"/>
          </a:xfrm>
          <a:solidFill>
            <a:srgbClr val="63070A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2EBED01-457D-4204-87AF-3889622159A2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solidFill>
              <a:srgbClr val="8FA1C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8D9E8829-DD46-4576-99CF-1C7794F78580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solidFill>
              <a:srgbClr val="8FA1C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7D3EC382-53E6-4443-BCD9-372887231FD3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solidFill>
              <a:srgbClr val="8FA1C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2170394-94C7-44A6-80CF-44B892F5D2FC}"/>
              </a:ext>
            </a:extLst>
          </p:cNvPr>
          <p:cNvGrpSpPr/>
          <p:nvPr/>
        </p:nvGrpSpPr>
        <p:grpSpPr>
          <a:xfrm>
            <a:off x="3030495" y="2879256"/>
            <a:ext cx="908757" cy="1001039"/>
            <a:chOff x="676746" y="2780928"/>
            <a:chExt cx="1352458" cy="1296144"/>
          </a:xfrm>
          <a:solidFill>
            <a:srgbClr val="8E1F0B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F8B064-958D-463F-B625-DFFB82359D03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solidFill>
              <a:srgbClr val="C0CBD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2B5623AC-C0C5-4295-86EE-476AAD4A0079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solidFill>
              <a:srgbClr val="C0CBD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EAD88ACD-F25C-4A7F-9DAB-9F9102CF8D1F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solidFill>
              <a:srgbClr val="C0CBD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3416198-5ECA-4C99-A7B0-BAF0D206B54D}"/>
              </a:ext>
            </a:extLst>
          </p:cNvPr>
          <p:cNvGrpSpPr/>
          <p:nvPr/>
        </p:nvGrpSpPr>
        <p:grpSpPr>
          <a:xfrm>
            <a:off x="5014940" y="2456378"/>
            <a:ext cx="908757" cy="1001039"/>
            <a:chOff x="676746" y="2780928"/>
            <a:chExt cx="1352458" cy="1296144"/>
          </a:xfrm>
          <a:solidFill>
            <a:srgbClr val="DB6D25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5B7F1C-E609-4EA2-8B04-96CA02BB6A04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solidFill>
              <a:srgbClr val="102F68"/>
            </a:solidFill>
            <a:ln w="12700" cap="flat" cmpd="sng" algn="ctr">
              <a:solidFill>
                <a:srgbClr val="102F68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E9565A2F-CC3B-4F5E-8B87-6052758F5D0A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solidFill>
              <a:srgbClr val="102F6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5421E07-30C1-4686-96B7-9B37FC0C86B9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solidFill>
              <a:srgbClr val="102F6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126F2A-78C0-44EE-BB46-FF5FC51411C8}"/>
              </a:ext>
            </a:extLst>
          </p:cNvPr>
          <p:cNvGrpSpPr/>
          <p:nvPr/>
        </p:nvGrpSpPr>
        <p:grpSpPr>
          <a:xfrm>
            <a:off x="6516216" y="1916832"/>
            <a:ext cx="908757" cy="1001039"/>
            <a:chOff x="676746" y="2780928"/>
            <a:chExt cx="1352458" cy="1296144"/>
          </a:xfrm>
          <a:solidFill>
            <a:srgbClr val="005794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A83E3E2-34DA-4A42-BD4B-3100305CD99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50227E7-C651-46E5-BB3E-5DC92DE476F3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C19BEAE-B722-4023-B0BE-B27957D1AEA4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171123-2C4B-48B3-82B3-2D9AC3816338}"/>
              </a:ext>
            </a:extLst>
          </p:cNvPr>
          <p:cNvGrpSpPr/>
          <p:nvPr/>
        </p:nvGrpSpPr>
        <p:grpSpPr>
          <a:xfrm>
            <a:off x="8101103" y="1568924"/>
            <a:ext cx="908757" cy="1001039"/>
            <a:chOff x="676746" y="2780928"/>
            <a:chExt cx="1352458" cy="1296144"/>
          </a:xfrm>
          <a:solidFill>
            <a:srgbClr val="007DD2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FEA13F9-9EA4-4AA3-9309-22B2D26F2F34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EEF15C9-F1B8-4F5E-B465-80BF81B6BC84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31A9986-DFC2-43B8-A82E-275AAFEA4A40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6E3E207-4B16-4203-A1CE-B143275E7D87}"/>
              </a:ext>
            </a:extLst>
          </p:cNvPr>
          <p:cNvGrpSpPr/>
          <p:nvPr/>
        </p:nvGrpSpPr>
        <p:grpSpPr>
          <a:xfrm>
            <a:off x="6948265" y="2528675"/>
            <a:ext cx="1773884" cy="1516068"/>
            <a:chOff x="4893312" y="3620656"/>
            <a:chExt cx="2137686" cy="1516068"/>
          </a:xfrm>
          <a:solidFill>
            <a:srgbClr val="007DD2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48D9849-AF35-497E-92FC-EEE6E3AFF10C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EC011398-35C0-4798-A5F1-A15403670B16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241934C-C586-4037-92E5-629C99977B6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10237BF4-B01C-4BBE-9F0C-44D778E52991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22ACC68-34B7-44BE-BB8E-60477656944B}"/>
              </a:ext>
            </a:extLst>
          </p:cNvPr>
          <p:cNvGrpSpPr/>
          <p:nvPr/>
        </p:nvGrpSpPr>
        <p:grpSpPr>
          <a:xfrm>
            <a:off x="5535046" y="2891468"/>
            <a:ext cx="1552375" cy="1516068"/>
            <a:chOff x="4893312" y="3620656"/>
            <a:chExt cx="2137686" cy="1516068"/>
          </a:xfrm>
          <a:solidFill>
            <a:srgbClr val="005794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A78243B-BD5D-4DF0-B186-E36EE171C5D7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C5DAB77C-A251-4740-AF9F-A14FF4EE52B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F5CFA6E-A5C6-4529-BB6A-F25399800433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94441C4-3E41-406F-ADC9-C46F6A4592BA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8D7995C-35C4-478A-8297-BB3C66C73B04}"/>
              </a:ext>
            </a:extLst>
          </p:cNvPr>
          <p:cNvGrpSpPr/>
          <p:nvPr/>
        </p:nvGrpSpPr>
        <p:grpSpPr>
          <a:xfrm>
            <a:off x="3604224" y="3468837"/>
            <a:ext cx="2039119" cy="1516068"/>
            <a:chOff x="4893312" y="3620656"/>
            <a:chExt cx="2137686" cy="1516068"/>
          </a:xfrm>
          <a:solidFill>
            <a:srgbClr val="102F68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7C389F0-612A-48E9-80B6-EB32E4464152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83C514A6-939B-4DAF-8760-859553E860F5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CDA0128-45DC-49B9-837F-FA9728B87A68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22DFFE57-2F91-47E2-B748-B148B79EEE05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8C6DD93-DF9D-4F3B-82E3-1CADFF10034A}"/>
              </a:ext>
            </a:extLst>
          </p:cNvPr>
          <p:cNvGrpSpPr/>
          <p:nvPr/>
        </p:nvGrpSpPr>
        <p:grpSpPr>
          <a:xfrm>
            <a:off x="1750358" y="3864174"/>
            <a:ext cx="1937333" cy="1516068"/>
            <a:chOff x="4893312" y="3620656"/>
            <a:chExt cx="2137686" cy="1516068"/>
          </a:xfrm>
          <a:solidFill>
            <a:srgbClr val="C0CBDF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3C305D3-CD1E-4178-9F79-146B63BFFE0D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D4EB384F-9B57-4F09-8719-94875B21DFA7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3980EA1-07BF-4148-9B97-419C73DE9545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E6CF78B6-F75A-4E7B-A649-0A8BEB1815B1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43" name="TextBox 43">
            <a:extLst>
              <a:ext uri="{FF2B5EF4-FFF2-40B4-BE49-F238E27FC236}">
                <a16:creationId xmlns:a16="http://schemas.microsoft.com/office/drawing/2014/main" id="{B171656B-A303-462C-8298-5543BA6CABC5}"/>
              </a:ext>
            </a:extLst>
          </p:cNvPr>
          <p:cNvSpPr txBox="1"/>
          <p:nvPr/>
        </p:nvSpPr>
        <p:spPr>
          <a:xfrm>
            <a:off x="1827124" y="4416979"/>
            <a:ext cx="1715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r>
              <a:rPr lang="he-IL" altLang="ko-KR" sz="1400" b="1" dirty="0">
                <a:solidFill>
                  <a:srgbClr val="8FA1C6"/>
                </a:solidFill>
                <a:latin typeface="Arial"/>
                <a:ea typeface="Arial Unicode MS"/>
                <a:cs typeface="Arial" pitchFamily="34" charset="0"/>
              </a:rPr>
              <a:t>פתרונות יצירתיים</a:t>
            </a:r>
            <a:endParaRPr lang="ko-KR" altLang="en-US" sz="1400" b="1" dirty="0">
              <a:solidFill>
                <a:srgbClr val="8FA1C6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44" name="TextBox 46">
            <a:extLst>
              <a:ext uri="{FF2B5EF4-FFF2-40B4-BE49-F238E27FC236}">
                <a16:creationId xmlns:a16="http://schemas.microsoft.com/office/drawing/2014/main" id="{8F2E843C-D711-47CB-95F2-413E86A89CBA}"/>
              </a:ext>
            </a:extLst>
          </p:cNvPr>
          <p:cNvSpPr txBox="1"/>
          <p:nvPr/>
        </p:nvSpPr>
        <p:spPr>
          <a:xfrm>
            <a:off x="3635896" y="3901102"/>
            <a:ext cx="17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r>
              <a:rPr lang="he-IL" altLang="ko-KR" sz="1400" b="1" dirty="0">
                <a:solidFill>
                  <a:srgbClr val="8FA1C6"/>
                </a:solidFill>
                <a:latin typeface="Arial"/>
                <a:ea typeface="Arial Unicode MS"/>
                <a:cs typeface="Arial" pitchFamily="34" charset="0"/>
              </a:rPr>
              <a:t>יציאה מבוקרת מאזור</a:t>
            </a:r>
          </a:p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r>
              <a:rPr lang="he-IL" altLang="ko-KR" sz="1400" b="1" dirty="0">
                <a:solidFill>
                  <a:srgbClr val="8FA1C6"/>
                </a:solidFill>
                <a:latin typeface="Arial"/>
                <a:ea typeface="Arial Unicode MS"/>
                <a:cs typeface="Arial" pitchFamily="34" charset="0"/>
              </a:rPr>
              <a:t> הנוחות</a:t>
            </a:r>
            <a:r>
              <a:rPr lang="en-US" altLang="ko-KR" sz="1400" b="1" dirty="0">
                <a:solidFill>
                  <a:srgbClr val="8FA1C6"/>
                </a:solidFill>
                <a:latin typeface="Arial"/>
                <a:ea typeface="Arial Unicode MS"/>
                <a:cs typeface="Arial" pitchFamily="34" charset="0"/>
              </a:rPr>
              <a:t> </a:t>
            </a:r>
            <a:endParaRPr lang="ko-KR" altLang="en-US" sz="1400" b="1" dirty="0">
              <a:solidFill>
                <a:srgbClr val="8FA1C6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45" name="TextBox 49">
            <a:extLst>
              <a:ext uri="{FF2B5EF4-FFF2-40B4-BE49-F238E27FC236}">
                <a16:creationId xmlns:a16="http://schemas.microsoft.com/office/drawing/2014/main" id="{96F70242-CECD-4C45-A09B-9F52FF99D298}"/>
              </a:ext>
            </a:extLst>
          </p:cNvPr>
          <p:cNvSpPr txBox="1"/>
          <p:nvPr/>
        </p:nvSpPr>
        <p:spPr>
          <a:xfrm>
            <a:off x="5364088" y="3479949"/>
            <a:ext cx="17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r>
              <a:rPr lang="he-IL" altLang="ko-KR" sz="1400" b="1" dirty="0">
                <a:solidFill>
                  <a:srgbClr val="8FA1C6"/>
                </a:solidFill>
                <a:latin typeface="Arial"/>
                <a:ea typeface="Arial Unicode MS"/>
                <a:cs typeface="Arial" pitchFamily="34" charset="0"/>
              </a:rPr>
              <a:t>ראיה כוללת של העסק</a:t>
            </a:r>
            <a:endParaRPr lang="ko-KR" altLang="en-US" sz="1400" b="1" dirty="0">
              <a:solidFill>
                <a:srgbClr val="8FA1C6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46" name="TextBox 52">
            <a:extLst>
              <a:ext uri="{FF2B5EF4-FFF2-40B4-BE49-F238E27FC236}">
                <a16:creationId xmlns:a16="http://schemas.microsoft.com/office/drawing/2014/main" id="{54D2E85D-DCDD-488A-ADB5-8E80B968DF25}"/>
              </a:ext>
            </a:extLst>
          </p:cNvPr>
          <p:cNvSpPr txBox="1"/>
          <p:nvPr/>
        </p:nvSpPr>
        <p:spPr>
          <a:xfrm>
            <a:off x="6901931" y="2902614"/>
            <a:ext cx="1601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r>
              <a:rPr lang="he-IL" altLang="ko-KR" sz="1400" b="1" dirty="0">
                <a:solidFill>
                  <a:srgbClr val="8FA1C6"/>
                </a:solidFill>
                <a:latin typeface="Arial"/>
                <a:ea typeface="Arial Unicode MS"/>
                <a:cs typeface="Arial" pitchFamily="34" charset="0"/>
              </a:rPr>
              <a:t>גיבוש תמונה, בהירה חדה ואפקטיבית של הפעילות</a:t>
            </a:r>
            <a:endParaRPr lang="ko-KR" altLang="en-US" sz="1400" b="1" dirty="0">
              <a:solidFill>
                <a:srgbClr val="8FA1C6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47" name="Group 38">
            <a:extLst>
              <a:ext uri="{FF2B5EF4-FFF2-40B4-BE49-F238E27FC236}">
                <a16:creationId xmlns:a16="http://schemas.microsoft.com/office/drawing/2014/main" id="{8246C51B-03F5-4707-945B-71E93D59E3B5}"/>
              </a:ext>
            </a:extLst>
          </p:cNvPr>
          <p:cNvGrpSpPr/>
          <p:nvPr/>
        </p:nvGrpSpPr>
        <p:grpSpPr>
          <a:xfrm>
            <a:off x="179512" y="4251334"/>
            <a:ext cx="1715401" cy="1516068"/>
            <a:chOff x="5073312" y="3620656"/>
            <a:chExt cx="1957686" cy="1516068"/>
          </a:xfrm>
          <a:solidFill>
            <a:srgbClr val="63070A"/>
          </a:solidFill>
        </p:grpSpPr>
        <p:sp>
          <p:nvSpPr>
            <p:cNvPr id="48" name="Rectangle 39">
              <a:extLst>
                <a:ext uri="{FF2B5EF4-FFF2-40B4-BE49-F238E27FC236}">
                  <a16:creationId xmlns:a16="http://schemas.microsoft.com/office/drawing/2014/main" id="{B5AE68AF-7DEA-49FC-87AA-8A344D7EA9DB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solidFill>
              <a:srgbClr val="8FA1C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9" name="Block Arc 40">
              <a:extLst>
                <a:ext uri="{FF2B5EF4-FFF2-40B4-BE49-F238E27FC236}">
                  <a16:creationId xmlns:a16="http://schemas.microsoft.com/office/drawing/2014/main" id="{1A049F9F-0C27-4C71-BFD4-B215EA9CF9D3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rgbClr val="8FA1C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0" name="Rectangle 41">
              <a:extLst>
                <a:ext uri="{FF2B5EF4-FFF2-40B4-BE49-F238E27FC236}">
                  <a16:creationId xmlns:a16="http://schemas.microsoft.com/office/drawing/2014/main" id="{5793147C-D788-4D09-AE5B-F2B9950E7656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solidFill>
              <a:srgbClr val="8FA1C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1" name="Isosceles Triangle 42">
              <a:extLst>
                <a:ext uri="{FF2B5EF4-FFF2-40B4-BE49-F238E27FC236}">
                  <a16:creationId xmlns:a16="http://schemas.microsoft.com/office/drawing/2014/main" id="{C777713D-63DB-4487-A869-73DD4F008F1A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solidFill>
              <a:srgbClr val="8FA1C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D333195E-4BB1-44AB-9599-CE400E761980}"/>
              </a:ext>
            </a:extLst>
          </p:cNvPr>
          <p:cNvSpPr/>
          <p:nvPr/>
        </p:nvSpPr>
        <p:spPr>
          <a:xfrm>
            <a:off x="1545152" y="355209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3" name="Rounded Rectangle 6">
            <a:extLst>
              <a:ext uri="{FF2B5EF4-FFF2-40B4-BE49-F238E27FC236}">
                <a16:creationId xmlns:a16="http://schemas.microsoft.com/office/drawing/2014/main" id="{5F737DF5-4A00-44CF-AB20-CAEE07EAA93D}"/>
              </a:ext>
            </a:extLst>
          </p:cNvPr>
          <p:cNvSpPr/>
          <p:nvPr/>
        </p:nvSpPr>
        <p:spPr>
          <a:xfrm>
            <a:off x="3358885" y="321209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4" name="Teardrop 1">
            <a:extLst>
              <a:ext uri="{FF2B5EF4-FFF2-40B4-BE49-F238E27FC236}">
                <a16:creationId xmlns:a16="http://schemas.microsoft.com/office/drawing/2014/main" id="{6C524B26-200F-4766-A7F2-7573FD5ED4D2}"/>
              </a:ext>
            </a:extLst>
          </p:cNvPr>
          <p:cNvSpPr/>
          <p:nvPr/>
        </p:nvSpPr>
        <p:spPr>
          <a:xfrm rot="18805991">
            <a:off x="5346807" y="275596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5027A52E-A670-40F7-8378-F62D6B509C23}"/>
              </a:ext>
            </a:extLst>
          </p:cNvPr>
          <p:cNvSpPr/>
          <p:nvPr/>
        </p:nvSpPr>
        <p:spPr>
          <a:xfrm>
            <a:off x="6796772" y="22831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6" name="Rounded Rectangle 7">
            <a:extLst>
              <a:ext uri="{FF2B5EF4-FFF2-40B4-BE49-F238E27FC236}">
                <a16:creationId xmlns:a16="http://schemas.microsoft.com/office/drawing/2014/main" id="{BB3D55C7-9211-4046-A366-E112A9819C9E}"/>
              </a:ext>
            </a:extLst>
          </p:cNvPr>
          <p:cNvSpPr/>
          <p:nvPr/>
        </p:nvSpPr>
        <p:spPr>
          <a:xfrm>
            <a:off x="8410449" y="191525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8" name="TextBox 43">
            <a:extLst>
              <a:ext uri="{FF2B5EF4-FFF2-40B4-BE49-F238E27FC236}">
                <a16:creationId xmlns:a16="http://schemas.microsoft.com/office/drawing/2014/main" id="{7241E2C5-5F16-4A5D-98AD-80439B40A5E2}"/>
              </a:ext>
            </a:extLst>
          </p:cNvPr>
          <p:cNvSpPr txBox="1"/>
          <p:nvPr/>
        </p:nvSpPr>
        <p:spPr>
          <a:xfrm>
            <a:off x="-15850" y="4741015"/>
            <a:ext cx="17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r>
              <a:rPr lang="he-IL" altLang="ko-KR" sz="1400" b="1" dirty="0">
                <a:solidFill>
                  <a:srgbClr val="8FA1C6"/>
                </a:solidFill>
                <a:latin typeface="Arial"/>
                <a:ea typeface="Arial Unicode MS"/>
                <a:cs typeface="Arial" pitchFamily="34" charset="0"/>
              </a:rPr>
              <a:t>חידוד תהליך קבלת</a:t>
            </a:r>
          </a:p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r>
              <a:rPr lang="he-IL" altLang="ko-KR" sz="1400" b="1" dirty="0">
                <a:solidFill>
                  <a:srgbClr val="8FA1C6"/>
                </a:solidFill>
                <a:latin typeface="Arial"/>
                <a:ea typeface="Arial Unicode MS"/>
                <a:cs typeface="Arial" pitchFamily="34" charset="0"/>
              </a:rPr>
              <a:t>ההחלטות</a:t>
            </a:r>
            <a:endParaRPr lang="ko-KR" altLang="en-US" sz="1400" b="1" dirty="0">
              <a:solidFill>
                <a:srgbClr val="8FA1C6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533FA71B-2896-0992-9E2F-C6BF7A70D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27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מרחב אבני הבניין למימוש שינוי</a:t>
            </a:r>
            <a:endParaRPr lang="en-US" sz="3600" dirty="0">
              <a:solidFill>
                <a:srgbClr val="003399"/>
              </a:solidFill>
            </a:endParaRPr>
          </a:p>
        </p:txBody>
      </p:sp>
      <p:grpSp>
        <p:nvGrpSpPr>
          <p:cNvPr id="4" name="Grupo 1350">
            <a:extLst>
              <a:ext uri="{FF2B5EF4-FFF2-40B4-BE49-F238E27FC236}">
                <a16:creationId xmlns:a16="http://schemas.microsoft.com/office/drawing/2014/main" id="{E97D75D3-E609-36F7-D8CE-0D7B6A238DA9}"/>
              </a:ext>
            </a:extLst>
          </p:cNvPr>
          <p:cNvGrpSpPr/>
          <p:nvPr/>
        </p:nvGrpSpPr>
        <p:grpSpPr>
          <a:xfrm>
            <a:off x="3008948" y="2359094"/>
            <a:ext cx="3221535" cy="3218467"/>
            <a:chOff x="2568051" y="2907264"/>
            <a:chExt cx="849473" cy="848664"/>
          </a:xfrm>
          <a:solidFill>
            <a:srgbClr val="F78250">
              <a:lumMod val="40000"/>
              <a:lumOff val="60000"/>
            </a:srgbClr>
          </a:solidFill>
        </p:grpSpPr>
        <p:sp>
          <p:nvSpPr>
            <p:cNvPr id="5" name="Forma libre 467">
              <a:extLst>
                <a:ext uri="{FF2B5EF4-FFF2-40B4-BE49-F238E27FC236}">
                  <a16:creationId xmlns:a16="http://schemas.microsoft.com/office/drawing/2014/main" id="{22483D62-A126-D5F0-598B-231492C8C7E0}"/>
                </a:ext>
              </a:extLst>
            </p:cNvPr>
            <p:cNvSpPr/>
            <p:nvPr/>
          </p:nvSpPr>
          <p:spPr>
            <a:xfrm>
              <a:off x="3011887" y="2907264"/>
              <a:ext cx="338243" cy="274665"/>
            </a:xfrm>
            <a:custGeom>
              <a:avLst/>
              <a:gdLst>
                <a:gd name="connsiteX0" fmla="*/ 200758 w 338242"/>
                <a:gd name="connsiteY0" fmla="*/ 275097 h 274664"/>
                <a:gd name="connsiteX1" fmla="*/ 338879 w 338242"/>
                <a:gd name="connsiteY1" fmla="*/ 195368 h 274664"/>
                <a:gd name="connsiteX2" fmla="*/ 0 w 338242"/>
                <a:gd name="connsiteY2" fmla="*/ 0 h 274664"/>
                <a:gd name="connsiteX3" fmla="*/ 0 w 338242"/>
                <a:gd name="connsiteY3" fmla="*/ 159408 h 274664"/>
                <a:gd name="connsiteX4" fmla="*/ 200758 w 338242"/>
                <a:gd name="connsiteY4" fmla="*/ 275097 h 27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242" h="274664">
                  <a:moveTo>
                    <a:pt x="200758" y="275097"/>
                  </a:moveTo>
                  <a:lnTo>
                    <a:pt x="338879" y="195368"/>
                  </a:lnTo>
                  <a:cubicBezTo>
                    <a:pt x="266550" y="82577"/>
                    <a:pt x="142393" y="6256"/>
                    <a:pt x="0" y="0"/>
                  </a:cubicBezTo>
                  <a:lnTo>
                    <a:pt x="0" y="159408"/>
                  </a:lnTo>
                  <a:cubicBezTo>
                    <a:pt x="83467" y="165282"/>
                    <a:pt x="156278" y="209763"/>
                    <a:pt x="200758" y="275097"/>
                  </a:cubicBezTo>
                  <a:close/>
                </a:path>
              </a:pathLst>
            </a:custGeom>
            <a:solidFill>
              <a:srgbClr val="F2B902"/>
            </a:solidFill>
            <a:ln w="25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00" b="0" i="0" u="none" strike="noStrike" kern="0" cap="none" spc="0" normalizeH="0" baseline="0" noProof="0">
                <a:ln>
                  <a:noFill/>
                </a:ln>
                <a:solidFill>
                  <a:srgbClr val="7A7C7F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6" name="Forma libre 468">
              <a:extLst>
                <a:ext uri="{FF2B5EF4-FFF2-40B4-BE49-F238E27FC236}">
                  <a16:creationId xmlns:a16="http://schemas.microsoft.com/office/drawing/2014/main" id="{1CC21C82-02C6-83D8-6C47-4B4D12BFCBFB}"/>
                </a:ext>
              </a:extLst>
            </p:cNvPr>
            <p:cNvSpPr/>
            <p:nvPr/>
          </p:nvSpPr>
          <p:spPr>
            <a:xfrm>
              <a:off x="2634759" y="2907264"/>
              <a:ext cx="338243" cy="274665"/>
            </a:xfrm>
            <a:custGeom>
              <a:avLst/>
              <a:gdLst>
                <a:gd name="connsiteX0" fmla="*/ 338268 w 338242"/>
                <a:gd name="connsiteY0" fmla="*/ 159433 h 274664"/>
                <a:gd name="connsiteX1" fmla="*/ 338268 w 338242"/>
                <a:gd name="connsiteY1" fmla="*/ 0 h 274664"/>
                <a:gd name="connsiteX2" fmla="*/ 0 w 338242"/>
                <a:gd name="connsiteY2" fmla="*/ 195699 h 274664"/>
                <a:gd name="connsiteX3" fmla="*/ 138095 w 338242"/>
                <a:gd name="connsiteY3" fmla="*/ 275428 h 274664"/>
                <a:gd name="connsiteX4" fmla="*/ 338268 w 338242"/>
                <a:gd name="connsiteY4" fmla="*/ 159433 h 27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242" h="274664">
                  <a:moveTo>
                    <a:pt x="338268" y="159433"/>
                  </a:moveTo>
                  <a:lnTo>
                    <a:pt x="338268" y="0"/>
                  </a:lnTo>
                  <a:cubicBezTo>
                    <a:pt x="196079" y="6536"/>
                    <a:pt x="72150" y="82934"/>
                    <a:pt x="0" y="195699"/>
                  </a:cubicBezTo>
                  <a:lnTo>
                    <a:pt x="138095" y="275428"/>
                  </a:lnTo>
                  <a:cubicBezTo>
                    <a:pt x="182397" y="210119"/>
                    <a:pt x="255005" y="165587"/>
                    <a:pt x="338268" y="159433"/>
                  </a:cubicBezTo>
                  <a:close/>
                </a:path>
              </a:pathLst>
            </a:custGeom>
            <a:solidFill>
              <a:srgbClr val="F78250"/>
            </a:solidFill>
            <a:ln w="25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00" b="0" i="0" u="none" strike="noStrike" kern="0" cap="none" spc="0" normalizeH="0" baseline="0" noProof="0">
                <a:ln>
                  <a:noFill/>
                </a:ln>
                <a:solidFill>
                  <a:srgbClr val="7A7C7F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7" name="Forma libre 469">
              <a:extLst>
                <a:ext uri="{FF2B5EF4-FFF2-40B4-BE49-F238E27FC236}">
                  <a16:creationId xmlns:a16="http://schemas.microsoft.com/office/drawing/2014/main" id="{DD2D2A88-BCE1-E77E-0E69-4705DAD4F3AF}"/>
                </a:ext>
              </a:extLst>
            </p:cNvPr>
            <p:cNvSpPr/>
            <p:nvPr/>
          </p:nvSpPr>
          <p:spPr>
            <a:xfrm>
              <a:off x="3231872" y="3136253"/>
              <a:ext cx="185652" cy="389109"/>
            </a:xfrm>
            <a:custGeom>
              <a:avLst/>
              <a:gdLst>
                <a:gd name="connsiteX0" fmla="*/ 0 w 185652"/>
                <a:gd name="connsiteY0" fmla="*/ 311439 h 389108"/>
                <a:gd name="connsiteX1" fmla="*/ 138094 w 185652"/>
                <a:gd name="connsiteY1" fmla="*/ 391168 h 389108"/>
                <a:gd name="connsiteX2" fmla="*/ 185830 w 185652"/>
                <a:gd name="connsiteY2" fmla="*/ 195368 h 389108"/>
                <a:gd name="connsiteX3" fmla="*/ 138323 w 185652"/>
                <a:gd name="connsiteY3" fmla="*/ 0 h 389108"/>
                <a:gd name="connsiteX4" fmla="*/ 229 w 185652"/>
                <a:gd name="connsiteY4" fmla="*/ 79729 h 389108"/>
                <a:gd name="connsiteX5" fmla="*/ 26652 w 185652"/>
                <a:gd name="connsiteY5" fmla="*/ 195393 h 389108"/>
                <a:gd name="connsiteX6" fmla="*/ 0 w 185652"/>
                <a:gd name="connsiteY6" fmla="*/ 311439 h 38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52" h="389108">
                  <a:moveTo>
                    <a:pt x="0" y="311439"/>
                  </a:moveTo>
                  <a:lnTo>
                    <a:pt x="138094" y="391168"/>
                  </a:lnTo>
                  <a:cubicBezTo>
                    <a:pt x="168587" y="332574"/>
                    <a:pt x="185830" y="265993"/>
                    <a:pt x="185830" y="195368"/>
                  </a:cubicBezTo>
                  <a:cubicBezTo>
                    <a:pt x="185830" y="124922"/>
                    <a:pt x="168664" y="58493"/>
                    <a:pt x="138323" y="0"/>
                  </a:cubicBezTo>
                  <a:lnTo>
                    <a:pt x="229" y="79729"/>
                  </a:lnTo>
                  <a:cubicBezTo>
                    <a:pt x="17166" y="114698"/>
                    <a:pt x="26652" y="153940"/>
                    <a:pt x="26652" y="195393"/>
                  </a:cubicBezTo>
                  <a:cubicBezTo>
                    <a:pt x="26652" y="237000"/>
                    <a:pt x="17065" y="276369"/>
                    <a:pt x="0" y="311439"/>
                  </a:cubicBezTo>
                  <a:close/>
                </a:path>
              </a:pathLst>
            </a:custGeom>
            <a:solidFill>
              <a:srgbClr val="5ABCCA"/>
            </a:solidFill>
            <a:ln w="25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00" b="0" i="0" u="none" strike="noStrike" kern="0" cap="none" spc="0" normalizeH="0" baseline="0" noProof="0">
                <a:ln>
                  <a:noFill/>
                </a:ln>
                <a:solidFill>
                  <a:srgbClr val="7A7C7F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Forma libre 470">
              <a:extLst>
                <a:ext uri="{FF2B5EF4-FFF2-40B4-BE49-F238E27FC236}">
                  <a16:creationId xmlns:a16="http://schemas.microsoft.com/office/drawing/2014/main" id="{C75EBDA2-8E4C-578F-A38E-58A9E46AF971}"/>
                </a:ext>
              </a:extLst>
            </p:cNvPr>
            <p:cNvSpPr/>
            <p:nvPr/>
          </p:nvSpPr>
          <p:spPr>
            <a:xfrm>
              <a:off x="3011887" y="3481263"/>
              <a:ext cx="338243" cy="274665"/>
            </a:xfrm>
            <a:custGeom>
              <a:avLst/>
              <a:gdLst>
                <a:gd name="connsiteX0" fmla="*/ 0 w 338242"/>
                <a:gd name="connsiteY0" fmla="*/ 115334 h 274664"/>
                <a:gd name="connsiteX1" fmla="*/ 0 w 338242"/>
                <a:gd name="connsiteY1" fmla="*/ 274741 h 274664"/>
                <a:gd name="connsiteX2" fmla="*/ 338599 w 338242"/>
                <a:gd name="connsiteY2" fmla="*/ 79755 h 274664"/>
                <a:gd name="connsiteX3" fmla="*/ 200479 w 338242"/>
                <a:gd name="connsiteY3" fmla="*/ 0 h 274664"/>
                <a:gd name="connsiteX4" fmla="*/ 0 w 338242"/>
                <a:gd name="connsiteY4" fmla="*/ 115334 h 27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242" h="274664">
                  <a:moveTo>
                    <a:pt x="0" y="115334"/>
                  </a:moveTo>
                  <a:lnTo>
                    <a:pt x="0" y="274741"/>
                  </a:lnTo>
                  <a:cubicBezTo>
                    <a:pt x="142214" y="268485"/>
                    <a:pt x="266245" y="192316"/>
                    <a:pt x="338599" y="79755"/>
                  </a:cubicBezTo>
                  <a:lnTo>
                    <a:pt x="200479" y="0"/>
                  </a:lnTo>
                  <a:cubicBezTo>
                    <a:pt x="155999" y="65131"/>
                    <a:pt x="83315" y="109433"/>
                    <a:pt x="0" y="115334"/>
                  </a:cubicBezTo>
                  <a:close/>
                </a:path>
              </a:pathLst>
            </a:custGeom>
            <a:solidFill>
              <a:srgbClr val="496B86"/>
            </a:solidFill>
            <a:ln w="25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00" b="0" i="0" u="none" strike="noStrike" kern="0" cap="none" spc="0" normalizeH="0" baseline="0" noProof="0">
                <a:ln>
                  <a:noFill/>
                </a:ln>
                <a:solidFill>
                  <a:srgbClr val="7A7C7F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9" name="Forma libre 471">
              <a:extLst>
                <a:ext uri="{FF2B5EF4-FFF2-40B4-BE49-F238E27FC236}">
                  <a16:creationId xmlns:a16="http://schemas.microsoft.com/office/drawing/2014/main" id="{FF4DCFD1-C188-47C1-ACE2-EA3E4556F48E}"/>
                </a:ext>
              </a:extLst>
            </p:cNvPr>
            <p:cNvSpPr/>
            <p:nvPr/>
          </p:nvSpPr>
          <p:spPr>
            <a:xfrm>
              <a:off x="2635013" y="3480958"/>
              <a:ext cx="335700" cy="274665"/>
            </a:xfrm>
            <a:custGeom>
              <a:avLst/>
              <a:gdLst>
                <a:gd name="connsiteX0" fmla="*/ 138120 w 335699"/>
                <a:gd name="connsiteY0" fmla="*/ 0 h 274664"/>
                <a:gd name="connsiteX1" fmla="*/ 0 w 335699"/>
                <a:gd name="connsiteY1" fmla="*/ 79729 h 274664"/>
                <a:gd name="connsiteX2" fmla="*/ 338014 w 335699"/>
                <a:gd name="connsiteY2" fmla="*/ 275021 h 274664"/>
                <a:gd name="connsiteX3" fmla="*/ 338014 w 335699"/>
                <a:gd name="connsiteY3" fmla="*/ 115588 h 274664"/>
                <a:gd name="connsiteX4" fmla="*/ 138120 w 335699"/>
                <a:gd name="connsiteY4" fmla="*/ 0 h 27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699" h="274664">
                  <a:moveTo>
                    <a:pt x="138120" y="0"/>
                  </a:moveTo>
                  <a:lnTo>
                    <a:pt x="0" y="79729"/>
                  </a:lnTo>
                  <a:cubicBezTo>
                    <a:pt x="72175" y="192265"/>
                    <a:pt x="196003" y="268485"/>
                    <a:pt x="338014" y="275021"/>
                  </a:cubicBezTo>
                  <a:lnTo>
                    <a:pt x="338014" y="115588"/>
                  </a:lnTo>
                  <a:cubicBezTo>
                    <a:pt x="254903" y="109459"/>
                    <a:pt x="182448" y="65080"/>
                    <a:pt x="138120" y="0"/>
                  </a:cubicBezTo>
                  <a:close/>
                </a:path>
              </a:pathLst>
            </a:custGeom>
            <a:solidFill>
              <a:srgbClr val="5ABCCA"/>
            </a:solidFill>
            <a:ln w="25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00" b="0" i="0" u="none" strike="noStrike" kern="0" cap="none" spc="0" normalizeH="0" baseline="0" noProof="0">
                <a:ln>
                  <a:noFill/>
                </a:ln>
                <a:solidFill>
                  <a:srgbClr val="7A7C7F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" name="Forma libre 472">
              <a:extLst>
                <a:ext uri="{FF2B5EF4-FFF2-40B4-BE49-F238E27FC236}">
                  <a16:creationId xmlns:a16="http://schemas.microsoft.com/office/drawing/2014/main" id="{B848459F-4CC4-06B2-7BC2-D740AFFFEF05}"/>
                </a:ext>
              </a:extLst>
            </p:cNvPr>
            <p:cNvSpPr/>
            <p:nvPr/>
          </p:nvSpPr>
          <p:spPr>
            <a:xfrm>
              <a:off x="2568051" y="3136609"/>
              <a:ext cx="185652" cy="389109"/>
            </a:xfrm>
            <a:custGeom>
              <a:avLst/>
              <a:gdLst>
                <a:gd name="connsiteX0" fmla="*/ 185423 w 185652"/>
                <a:gd name="connsiteY0" fmla="*/ 79729 h 389108"/>
                <a:gd name="connsiteX1" fmla="*/ 47329 w 185652"/>
                <a:gd name="connsiteY1" fmla="*/ 0 h 389108"/>
                <a:gd name="connsiteX2" fmla="*/ 0 w 185652"/>
                <a:gd name="connsiteY2" fmla="*/ 195012 h 389108"/>
                <a:gd name="connsiteX3" fmla="*/ 47557 w 185652"/>
                <a:gd name="connsiteY3" fmla="*/ 390457 h 389108"/>
                <a:gd name="connsiteX4" fmla="*/ 185652 w 185652"/>
                <a:gd name="connsiteY4" fmla="*/ 310727 h 389108"/>
                <a:gd name="connsiteX5" fmla="*/ 159177 w 185652"/>
                <a:gd name="connsiteY5" fmla="*/ 195012 h 389108"/>
                <a:gd name="connsiteX6" fmla="*/ 185423 w 185652"/>
                <a:gd name="connsiteY6" fmla="*/ 79729 h 38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652" h="389108">
                  <a:moveTo>
                    <a:pt x="185423" y="79729"/>
                  </a:moveTo>
                  <a:lnTo>
                    <a:pt x="47329" y="0"/>
                  </a:lnTo>
                  <a:cubicBezTo>
                    <a:pt x="17090" y="58417"/>
                    <a:pt x="0" y="124718"/>
                    <a:pt x="0" y="195012"/>
                  </a:cubicBezTo>
                  <a:cubicBezTo>
                    <a:pt x="0" y="265484"/>
                    <a:pt x="17166" y="331938"/>
                    <a:pt x="47557" y="390457"/>
                  </a:cubicBezTo>
                  <a:lnTo>
                    <a:pt x="185652" y="310727"/>
                  </a:lnTo>
                  <a:cubicBezTo>
                    <a:pt x="168689" y="275758"/>
                    <a:pt x="159177" y="236492"/>
                    <a:pt x="159177" y="195012"/>
                  </a:cubicBezTo>
                  <a:cubicBezTo>
                    <a:pt x="159152" y="153710"/>
                    <a:pt x="168587" y="114596"/>
                    <a:pt x="185423" y="79729"/>
                  </a:cubicBezTo>
                  <a:close/>
                </a:path>
              </a:pathLst>
            </a:custGeom>
            <a:solidFill>
              <a:srgbClr val="D00A50"/>
            </a:solidFill>
            <a:ln w="25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00" b="0" i="0" u="none" strike="noStrike" kern="0" cap="none" spc="0" normalizeH="0" baseline="0" noProof="0">
                <a:ln>
                  <a:noFill/>
                </a:ln>
                <a:solidFill>
                  <a:srgbClr val="7A7C7F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11" name="TextBox 104">
            <a:extLst>
              <a:ext uri="{FF2B5EF4-FFF2-40B4-BE49-F238E27FC236}">
                <a16:creationId xmlns:a16="http://schemas.microsoft.com/office/drawing/2014/main" id="{B20D19DA-8EA9-842B-D0B7-1625E8413E11}"/>
              </a:ext>
            </a:extLst>
          </p:cNvPr>
          <p:cNvSpPr txBox="1"/>
          <p:nvPr/>
        </p:nvSpPr>
        <p:spPr>
          <a:xfrm>
            <a:off x="5668423" y="3732640"/>
            <a:ext cx="694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FFFF"/>
                </a:solidFill>
                <a:latin typeface="Poppins" pitchFamily="2" charset="77"/>
                <a:ea typeface="Lato" panose="020F0502020204030203" pitchFamily="34" charset="0"/>
                <a:cs typeface="Poppins" pitchFamily="2" charset="77"/>
              </a:rPr>
              <a:t>05</a:t>
            </a:r>
          </a:p>
        </p:txBody>
      </p:sp>
      <p:sp>
        <p:nvSpPr>
          <p:cNvPr id="12" name="TextBox 105">
            <a:extLst>
              <a:ext uri="{FF2B5EF4-FFF2-40B4-BE49-F238E27FC236}">
                <a16:creationId xmlns:a16="http://schemas.microsoft.com/office/drawing/2014/main" id="{53F8D309-72FD-E051-56FC-56BA15CB2691}"/>
              </a:ext>
            </a:extLst>
          </p:cNvPr>
          <p:cNvSpPr txBox="1"/>
          <p:nvPr/>
        </p:nvSpPr>
        <p:spPr>
          <a:xfrm>
            <a:off x="4995908" y="2599378"/>
            <a:ext cx="617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FFFF"/>
                </a:solidFill>
                <a:latin typeface="Poppins" pitchFamily="2" charset="77"/>
                <a:ea typeface="Lato" panose="020F0502020204030203" pitchFamily="34" charset="0"/>
                <a:cs typeface="Poppins" pitchFamily="2" charset="77"/>
              </a:rPr>
              <a:t>06</a:t>
            </a:r>
          </a:p>
        </p:txBody>
      </p:sp>
      <p:sp>
        <p:nvSpPr>
          <p:cNvPr id="13" name="TextBox 106">
            <a:extLst>
              <a:ext uri="{FF2B5EF4-FFF2-40B4-BE49-F238E27FC236}">
                <a16:creationId xmlns:a16="http://schemas.microsoft.com/office/drawing/2014/main" id="{374860B5-6DD9-28CF-1F2B-89235E256833}"/>
              </a:ext>
            </a:extLst>
          </p:cNvPr>
          <p:cNvSpPr txBox="1"/>
          <p:nvPr/>
        </p:nvSpPr>
        <p:spPr>
          <a:xfrm>
            <a:off x="3767748" y="2614844"/>
            <a:ext cx="539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FFFF"/>
                </a:solidFill>
                <a:latin typeface="Poppins" pitchFamily="2" charset="77"/>
                <a:ea typeface="Lato" panose="020F0502020204030203" pitchFamily="34" charset="0"/>
                <a:cs typeface="Poppins" pitchFamily="2" charset="77"/>
              </a:rPr>
              <a:t>01</a:t>
            </a:r>
          </a:p>
        </p:txBody>
      </p:sp>
      <p:sp>
        <p:nvSpPr>
          <p:cNvPr id="14" name="TextBox 107">
            <a:extLst>
              <a:ext uri="{FF2B5EF4-FFF2-40B4-BE49-F238E27FC236}">
                <a16:creationId xmlns:a16="http://schemas.microsoft.com/office/drawing/2014/main" id="{458A42A2-2D3C-B76A-3254-BD75BAF16BBD}"/>
              </a:ext>
            </a:extLst>
          </p:cNvPr>
          <p:cNvSpPr txBox="1"/>
          <p:nvPr/>
        </p:nvSpPr>
        <p:spPr>
          <a:xfrm>
            <a:off x="3081193" y="3774273"/>
            <a:ext cx="662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FFFF"/>
                </a:solidFill>
                <a:latin typeface="Poppins" pitchFamily="2" charset="77"/>
                <a:ea typeface="Lato" panose="020F0502020204030203" pitchFamily="34" charset="0"/>
                <a:cs typeface="Poppins" pitchFamily="2" charset="77"/>
              </a:rPr>
              <a:t>02</a:t>
            </a:r>
          </a:p>
        </p:txBody>
      </p:sp>
      <p:sp>
        <p:nvSpPr>
          <p:cNvPr id="15" name="TextBox 108">
            <a:extLst>
              <a:ext uri="{FF2B5EF4-FFF2-40B4-BE49-F238E27FC236}">
                <a16:creationId xmlns:a16="http://schemas.microsoft.com/office/drawing/2014/main" id="{009E8FE3-7AA6-CD46-6AF9-5672A3A02424}"/>
              </a:ext>
            </a:extLst>
          </p:cNvPr>
          <p:cNvSpPr txBox="1"/>
          <p:nvPr/>
        </p:nvSpPr>
        <p:spPr>
          <a:xfrm>
            <a:off x="3716484" y="4871410"/>
            <a:ext cx="662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FFFF"/>
                </a:solidFill>
                <a:latin typeface="Poppins" pitchFamily="2" charset="77"/>
                <a:ea typeface="Lato" panose="020F0502020204030203" pitchFamily="34" charset="0"/>
                <a:cs typeface="Poppins" pitchFamily="2" charset="77"/>
              </a:rPr>
              <a:t>03</a:t>
            </a:r>
          </a:p>
        </p:txBody>
      </p:sp>
      <p:sp>
        <p:nvSpPr>
          <p:cNvPr id="16" name="TextBox 109">
            <a:extLst>
              <a:ext uri="{FF2B5EF4-FFF2-40B4-BE49-F238E27FC236}">
                <a16:creationId xmlns:a16="http://schemas.microsoft.com/office/drawing/2014/main" id="{CB73EEC2-6197-4A6E-B014-4AA03AA337A1}"/>
              </a:ext>
            </a:extLst>
          </p:cNvPr>
          <p:cNvSpPr txBox="1"/>
          <p:nvPr/>
        </p:nvSpPr>
        <p:spPr>
          <a:xfrm>
            <a:off x="5007906" y="4882839"/>
            <a:ext cx="662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FFFF"/>
                </a:solidFill>
                <a:latin typeface="Poppins" pitchFamily="2" charset="77"/>
                <a:ea typeface="Lato" panose="020F0502020204030203" pitchFamily="34" charset="0"/>
                <a:cs typeface="Poppins" pitchFamily="2" charset="77"/>
              </a:rPr>
              <a:t>04</a:t>
            </a:r>
          </a:p>
        </p:txBody>
      </p:sp>
      <p:sp>
        <p:nvSpPr>
          <p:cNvPr id="17" name="TextBox 110">
            <a:extLst>
              <a:ext uri="{FF2B5EF4-FFF2-40B4-BE49-F238E27FC236}">
                <a16:creationId xmlns:a16="http://schemas.microsoft.com/office/drawing/2014/main" id="{6CDA3F06-DBDC-B61A-7840-A3973D4D2823}"/>
              </a:ext>
            </a:extLst>
          </p:cNvPr>
          <p:cNvSpPr txBox="1"/>
          <p:nvPr/>
        </p:nvSpPr>
        <p:spPr>
          <a:xfrm>
            <a:off x="5973330" y="1951911"/>
            <a:ext cx="1913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he-IL" sz="1600" b="1" dirty="0">
                <a:solidFill>
                  <a:srgbClr val="F2B902"/>
                </a:solidFill>
                <a:latin typeface="Poppins" pitchFamily="2" charset="77"/>
                <a:ea typeface="Lato" panose="020F0502020204030203" pitchFamily="34" charset="0"/>
                <a:cs typeface="+mn-cs"/>
              </a:rPr>
              <a:t>תהליכי עבודה מובנים</a:t>
            </a:r>
            <a:endParaRPr lang="en-US" sz="1600" b="1" dirty="0">
              <a:solidFill>
                <a:srgbClr val="F2B902"/>
              </a:solidFill>
              <a:latin typeface="Poppins" pitchFamily="2" charset="77"/>
              <a:ea typeface="Lato" panose="020F0502020204030203" pitchFamily="34" charset="0"/>
              <a:cs typeface="+mn-cs"/>
            </a:endParaRPr>
          </a:p>
        </p:txBody>
      </p:sp>
      <p:sp>
        <p:nvSpPr>
          <p:cNvPr id="18" name="TextBox 111">
            <a:extLst>
              <a:ext uri="{FF2B5EF4-FFF2-40B4-BE49-F238E27FC236}">
                <a16:creationId xmlns:a16="http://schemas.microsoft.com/office/drawing/2014/main" id="{DA9E88A1-D2DA-F59E-E154-06D2FC99F7C9}"/>
              </a:ext>
            </a:extLst>
          </p:cNvPr>
          <p:cNvSpPr txBox="1"/>
          <p:nvPr/>
        </p:nvSpPr>
        <p:spPr>
          <a:xfrm>
            <a:off x="6504938" y="3667695"/>
            <a:ext cx="1553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he-IL" sz="1600" b="1" dirty="0">
                <a:solidFill>
                  <a:srgbClr val="5ABCCA"/>
                </a:solidFill>
                <a:latin typeface="Poppins" pitchFamily="2" charset="77"/>
                <a:ea typeface="Lato" panose="020F0502020204030203" pitchFamily="34" charset="0"/>
                <a:cs typeface="+mn-cs"/>
              </a:rPr>
              <a:t>כלי מדידה ובקרה </a:t>
            </a:r>
            <a:endParaRPr lang="en-US" sz="1600" b="1" dirty="0">
              <a:solidFill>
                <a:srgbClr val="5ABCCA"/>
              </a:solidFill>
              <a:latin typeface="Poppins" pitchFamily="2" charset="77"/>
              <a:ea typeface="Lato" panose="020F0502020204030203" pitchFamily="34" charset="0"/>
              <a:cs typeface="+mn-cs"/>
            </a:endParaRPr>
          </a:p>
        </p:txBody>
      </p:sp>
      <p:sp>
        <p:nvSpPr>
          <p:cNvPr id="19" name="TextBox 112">
            <a:extLst>
              <a:ext uri="{FF2B5EF4-FFF2-40B4-BE49-F238E27FC236}">
                <a16:creationId xmlns:a16="http://schemas.microsoft.com/office/drawing/2014/main" id="{FED9AE39-D42E-8B82-83A1-E0B0A2BB3859}"/>
              </a:ext>
            </a:extLst>
          </p:cNvPr>
          <p:cNvSpPr txBox="1"/>
          <p:nvPr/>
        </p:nvSpPr>
        <p:spPr>
          <a:xfrm>
            <a:off x="1406327" y="2073802"/>
            <a:ext cx="1674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he-IL" sz="1600" b="1" dirty="0">
                <a:solidFill>
                  <a:srgbClr val="F78250"/>
                </a:solidFill>
                <a:latin typeface="Poppins" pitchFamily="2" charset="77"/>
                <a:ea typeface="Lato" panose="020F0502020204030203" pitchFamily="34" charset="0"/>
                <a:cs typeface="+mn-cs"/>
              </a:rPr>
              <a:t>תוכנית עבודה</a:t>
            </a:r>
            <a:endParaRPr lang="en-US" sz="1600" b="1" dirty="0">
              <a:solidFill>
                <a:srgbClr val="F78250"/>
              </a:solidFill>
              <a:latin typeface="Poppins" pitchFamily="2" charset="77"/>
              <a:ea typeface="Lato" panose="020F0502020204030203" pitchFamily="34" charset="0"/>
              <a:cs typeface="+mn-cs"/>
            </a:endParaRPr>
          </a:p>
        </p:txBody>
      </p:sp>
      <p:sp>
        <p:nvSpPr>
          <p:cNvPr id="20" name="TextBox 113">
            <a:extLst>
              <a:ext uri="{FF2B5EF4-FFF2-40B4-BE49-F238E27FC236}">
                <a16:creationId xmlns:a16="http://schemas.microsoft.com/office/drawing/2014/main" id="{34EB58EF-EEFB-B6B7-A106-5B18C7291D30}"/>
              </a:ext>
            </a:extLst>
          </p:cNvPr>
          <p:cNvSpPr txBox="1"/>
          <p:nvPr/>
        </p:nvSpPr>
        <p:spPr>
          <a:xfrm>
            <a:off x="1092824" y="3644838"/>
            <a:ext cx="1674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he-IL" sz="1600" b="1" dirty="0">
                <a:solidFill>
                  <a:srgbClr val="D00A50"/>
                </a:solidFill>
                <a:latin typeface="Poppins" pitchFamily="2" charset="77"/>
                <a:ea typeface="Lato" panose="020F0502020204030203" pitchFamily="34" charset="0"/>
                <a:cs typeface="+mn-cs"/>
              </a:rPr>
              <a:t>תקציב מפורט ומבוקר</a:t>
            </a:r>
            <a:endParaRPr lang="en-US" sz="1600" b="1" dirty="0">
              <a:solidFill>
                <a:srgbClr val="D00A50"/>
              </a:solidFill>
              <a:latin typeface="Poppins" pitchFamily="2" charset="77"/>
              <a:ea typeface="Lato" panose="020F0502020204030203" pitchFamily="34" charset="0"/>
              <a:cs typeface="+mn-cs"/>
            </a:endParaRPr>
          </a:p>
        </p:txBody>
      </p:sp>
      <p:sp>
        <p:nvSpPr>
          <p:cNvPr id="21" name="TextBox 114">
            <a:extLst>
              <a:ext uri="{FF2B5EF4-FFF2-40B4-BE49-F238E27FC236}">
                <a16:creationId xmlns:a16="http://schemas.microsoft.com/office/drawing/2014/main" id="{AF6FA762-9F44-305A-158A-D36EC788FDAA}"/>
              </a:ext>
            </a:extLst>
          </p:cNvPr>
          <p:cNvSpPr txBox="1"/>
          <p:nvPr/>
        </p:nvSpPr>
        <p:spPr>
          <a:xfrm>
            <a:off x="1737469" y="5369959"/>
            <a:ext cx="1674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he-IL" sz="1600" b="1" dirty="0">
                <a:solidFill>
                  <a:srgbClr val="5ABCCA"/>
                </a:solidFill>
                <a:latin typeface="Poppins" pitchFamily="2" charset="77"/>
                <a:ea typeface="Lato" panose="020F0502020204030203" pitchFamily="34" charset="0"/>
                <a:cs typeface="+mn-cs"/>
              </a:rPr>
              <a:t>ניהול תזרים מזומנים</a:t>
            </a:r>
            <a:endParaRPr lang="en-US" sz="1600" b="1" dirty="0">
              <a:solidFill>
                <a:srgbClr val="5ABCCA"/>
              </a:solidFill>
              <a:latin typeface="Poppins" pitchFamily="2" charset="77"/>
              <a:ea typeface="Lato" panose="020F0502020204030203" pitchFamily="34" charset="0"/>
              <a:cs typeface="+mn-cs"/>
            </a:endParaRPr>
          </a:p>
        </p:txBody>
      </p:sp>
      <p:sp>
        <p:nvSpPr>
          <p:cNvPr id="22" name="TextBox 115">
            <a:extLst>
              <a:ext uri="{FF2B5EF4-FFF2-40B4-BE49-F238E27FC236}">
                <a16:creationId xmlns:a16="http://schemas.microsoft.com/office/drawing/2014/main" id="{DC53D4DC-1991-BA5A-2F3A-8CF63A49A31C}"/>
              </a:ext>
            </a:extLst>
          </p:cNvPr>
          <p:cNvSpPr txBox="1"/>
          <p:nvPr/>
        </p:nvSpPr>
        <p:spPr>
          <a:xfrm>
            <a:off x="6230483" y="5118359"/>
            <a:ext cx="1674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r>
              <a:rPr lang="he-IL" sz="1600" b="1" dirty="0">
                <a:solidFill>
                  <a:srgbClr val="496B86"/>
                </a:solidFill>
                <a:latin typeface="Poppins" pitchFamily="2" charset="77"/>
                <a:ea typeface="Lato" panose="020F0502020204030203" pitchFamily="34" charset="0"/>
                <a:cs typeface="+mn-cs"/>
              </a:rPr>
              <a:t>תוכנית עסקית</a:t>
            </a:r>
            <a:endParaRPr lang="en-US" sz="1600" b="1" dirty="0">
              <a:solidFill>
                <a:srgbClr val="496B86"/>
              </a:solidFill>
              <a:latin typeface="Poppins" pitchFamily="2" charset="77"/>
              <a:ea typeface="Lato" panose="020F0502020204030203" pitchFamily="34" charset="0"/>
              <a:cs typeface="+mn-cs"/>
            </a:endParaRPr>
          </a:p>
        </p:txBody>
      </p:sp>
      <p:sp>
        <p:nvSpPr>
          <p:cNvPr id="23" name="Forma libre 1819">
            <a:extLst>
              <a:ext uri="{FF2B5EF4-FFF2-40B4-BE49-F238E27FC236}">
                <a16:creationId xmlns:a16="http://schemas.microsoft.com/office/drawing/2014/main" id="{E298B4CC-4E3C-455E-1EE7-A6DA2D5B572E}"/>
              </a:ext>
            </a:extLst>
          </p:cNvPr>
          <p:cNvSpPr/>
          <p:nvPr/>
        </p:nvSpPr>
        <p:spPr>
          <a:xfrm>
            <a:off x="4088680" y="4487117"/>
            <a:ext cx="174731" cy="130965"/>
          </a:xfrm>
          <a:custGeom>
            <a:avLst/>
            <a:gdLst>
              <a:gd name="connsiteX0" fmla="*/ 90854 w 97829"/>
              <a:gd name="connsiteY0" fmla="*/ 43776 h 73325"/>
              <a:gd name="connsiteX1" fmla="*/ 22190 w 97829"/>
              <a:gd name="connsiteY1" fmla="*/ 3508 h 73325"/>
              <a:gd name="connsiteX2" fmla="*/ 4459 w 97829"/>
              <a:gd name="connsiteY2" fmla="*/ 19090 h 73325"/>
              <a:gd name="connsiteX3" fmla="*/ 4459 w 97829"/>
              <a:gd name="connsiteY3" fmla="*/ 19090 h 73325"/>
              <a:gd name="connsiteX4" fmla="*/ 11123 w 97829"/>
              <a:gd name="connsiteY4" fmla="*/ 39987 h 73325"/>
              <a:gd name="connsiteX5" fmla="*/ 78381 w 97829"/>
              <a:gd name="connsiteY5" fmla="*/ 72373 h 73325"/>
              <a:gd name="connsiteX6" fmla="*/ 97497 w 97829"/>
              <a:gd name="connsiteY6" fmla="*/ 65486 h 73325"/>
              <a:gd name="connsiteX7" fmla="*/ 97825 w 97829"/>
              <a:gd name="connsiteY7" fmla="*/ 64735 h 73325"/>
              <a:gd name="connsiteX8" fmla="*/ 97825 w 97829"/>
              <a:gd name="connsiteY8" fmla="*/ 64735 h 73325"/>
              <a:gd name="connsiteX9" fmla="*/ 90854 w 97829"/>
              <a:gd name="connsiteY9" fmla="*/ 43776 h 7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829" h="73325">
                <a:moveTo>
                  <a:pt x="90854" y="43776"/>
                </a:moveTo>
                <a:cubicBezTo>
                  <a:pt x="90854" y="43776"/>
                  <a:pt x="44630" y="13224"/>
                  <a:pt x="22190" y="3508"/>
                </a:cubicBezTo>
                <a:cubicBezTo>
                  <a:pt x="14853" y="331"/>
                  <a:pt x="8005" y="11207"/>
                  <a:pt x="4459" y="19090"/>
                </a:cubicBezTo>
                <a:lnTo>
                  <a:pt x="4459" y="19090"/>
                </a:lnTo>
                <a:cubicBezTo>
                  <a:pt x="903" y="26728"/>
                  <a:pt x="3801" y="35815"/>
                  <a:pt x="11123" y="39987"/>
                </a:cubicBezTo>
                <a:lnTo>
                  <a:pt x="78381" y="72373"/>
                </a:lnTo>
                <a:cubicBezTo>
                  <a:pt x="85563" y="75746"/>
                  <a:pt x="94122" y="72663"/>
                  <a:pt x="97497" y="65486"/>
                </a:cubicBezTo>
                <a:cubicBezTo>
                  <a:pt x="97614" y="65239"/>
                  <a:pt x="97723" y="64988"/>
                  <a:pt x="97825" y="64735"/>
                </a:cubicBezTo>
                <a:lnTo>
                  <a:pt x="97825" y="64735"/>
                </a:lnTo>
                <a:cubicBezTo>
                  <a:pt x="101337" y="57001"/>
                  <a:pt x="98300" y="47869"/>
                  <a:pt x="90854" y="43776"/>
                </a:cubicBezTo>
                <a:close/>
              </a:path>
            </a:pathLst>
          </a:custGeom>
          <a:solidFill>
            <a:srgbClr val="2A2C2A">
              <a:lumMod val="75000"/>
              <a:lumOff val="25000"/>
            </a:srgbClr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4" name="Forma libre 1820">
            <a:extLst>
              <a:ext uri="{FF2B5EF4-FFF2-40B4-BE49-F238E27FC236}">
                <a16:creationId xmlns:a16="http://schemas.microsoft.com/office/drawing/2014/main" id="{28A23AF1-0CF7-D851-2877-8EDCC573EA5E}"/>
              </a:ext>
            </a:extLst>
          </p:cNvPr>
          <p:cNvSpPr/>
          <p:nvPr/>
        </p:nvSpPr>
        <p:spPr>
          <a:xfrm>
            <a:off x="4110388" y="3875780"/>
            <a:ext cx="524195" cy="665738"/>
          </a:xfrm>
          <a:custGeom>
            <a:avLst/>
            <a:gdLst>
              <a:gd name="connsiteX0" fmla="*/ 197196 w 293488"/>
              <a:gd name="connsiteY0" fmla="*/ 63790 h 372735"/>
              <a:gd name="connsiteX1" fmla="*/ 147976 w 293488"/>
              <a:gd name="connsiteY1" fmla="*/ 229749 h 372735"/>
              <a:gd name="connsiteX2" fmla="*/ 2944 w 293488"/>
              <a:gd name="connsiteY2" fmla="*/ 342486 h 372735"/>
              <a:gd name="connsiteX3" fmla="*/ 60419 w 293488"/>
              <a:gd name="connsiteY3" fmla="*/ 374383 h 372735"/>
              <a:gd name="connsiteX4" fmla="*/ 198419 w 293488"/>
              <a:gd name="connsiteY4" fmla="*/ 269467 h 372735"/>
              <a:gd name="connsiteX5" fmla="*/ 208508 w 293488"/>
              <a:gd name="connsiteY5" fmla="*/ 255291 h 372735"/>
              <a:gd name="connsiteX6" fmla="*/ 283225 w 293488"/>
              <a:gd name="connsiteY6" fmla="*/ 94281 h 372735"/>
              <a:gd name="connsiteX7" fmla="*/ 197196 w 293488"/>
              <a:gd name="connsiteY7" fmla="*/ 63790 h 37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3488" h="372735">
                <a:moveTo>
                  <a:pt x="197196" y="63790"/>
                </a:moveTo>
                <a:cubicBezTo>
                  <a:pt x="183716" y="119935"/>
                  <a:pt x="167287" y="175331"/>
                  <a:pt x="147976" y="229749"/>
                </a:cubicBezTo>
                <a:cubicBezTo>
                  <a:pt x="97151" y="264028"/>
                  <a:pt x="48697" y="301692"/>
                  <a:pt x="2944" y="342486"/>
                </a:cubicBezTo>
                <a:cubicBezTo>
                  <a:pt x="7163" y="351347"/>
                  <a:pt x="46294" y="369861"/>
                  <a:pt x="60419" y="374383"/>
                </a:cubicBezTo>
                <a:cubicBezTo>
                  <a:pt x="78762" y="362162"/>
                  <a:pt x="153173" y="303685"/>
                  <a:pt x="198419" y="269467"/>
                </a:cubicBezTo>
                <a:cubicBezTo>
                  <a:pt x="199031" y="268306"/>
                  <a:pt x="201721" y="268734"/>
                  <a:pt x="208508" y="255291"/>
                </a:cubicBezTo>
                <a:cubicBezTo>
                  <a:pt x="223916" y="225166"/>
                  <a:pt x="267267" y="134243"/>
                  <a:pt x="283225" y="94281"/>
                </a:cubicBezTo>
                <a:cubicBezTo>
                  <a:pt x="329083" y="-20228"/>
                  <a:pt x="215111" y="-23222"/>
                  <a:pt x="197196" y="63790"/>
                </a:cubicBezTo>
                <a:close/>
              </a:path>
            </a:pathLst>
          </a:custGeom>
          <a:solidFill>
            <a:srgbClr val="2A2C2A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5" name="Forma libre 1821">
            <a:extLst>
              <a:ext uri="{FF2B5EF4-FFF2-40B4-BE49-F238E27FC236}">
                <a16:creationId xmlns:a16="http://schemas.microsoft.com/office/drawing/2014/main" id="{978A33A7-8CF9-BBA9-ED2B-3FD13ADF9C1F}"/>
              </a:ext>
            </a:extLst>
          </p:cNvPr>
          <p:cNvSpPr/>
          <p:nvPr/>
        </p:nvSpPr>
        <p:spPr>
          <a:xfrm>
            <a:off x="4900544" y="4516834"/>
            <a:ext cx="185653" cy="76397"/>
          </a:xfrm>
          <a:custGeom>
            <a:avLst/>
            <a:gdLst>
              <a:gd name="connsiteX0" fmla="*/ 89256 w 103943"/>
              <a:gd name="connsiteY0" fmla="*/ 8318 h 42772"/>
              <a:gd name="connsiteX1" fmla="*/ 13377 w 103943"/>
              <a:gd name="connsiteY1" fmla="*/ 3185 h 42772"/>
              <a:gd name="connsiteX2" fmla="*/ 3044 w 103943"/>
              <a:gd name="connsiteY2" fmla="*/ 26038 h 42772"/>
              <a:gd name="connsiteX3" fmla="*/ 3044 w 103943"/>
              <a:gd name="connsiteY3" fmla="*/ 26038 h 42772"/>
              <a:gd name="connsiteX4" fmla="*/ 15921 w 103943"/>
              <a:gd name="connsiteY4" fmla="*/ 42302 h 42772"/>
              <a:gd name="connsiteX5" fmla="*/ 16434 w 103943"/>
              <a:gd name="connsiteY5" fmla="*/ 42353 h 42772"/>
              <a:gd name="connsiteX6" fmla="*/ 88033 w 103943"/>
              <a:gd name="connsiteY6" fmla="*/ 40886 h 42772"/>
              <a:gd name="connsiteX7" fmla="*/ 102707 w 103943"/>
              <a:gd name="connsiteY7" fmla="*/ 24632 h 42772"/>
              <a:gd name="connsiteX8" fmla="*/ 102708 w 103943"/>
              <a:gd name="connsiteY8" fmla="*/ 24632 h 42772"/>
              <a:gd name="connsiteX9" fmla="*/ 89825 w 103943"/>
              <a:gd name="connsiteY9" fmla="*/ 8372 h 42772"/>
              <a:gd name="connsiteX10" fmla="*/ 89256 w 103943"/>
              <a:gd name="connsiteY10" fmla="*/ 8318 h 4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3943" h="42772">
                <a:moveTo>
                  <a:pt x="89256" y="8318"/>
                </a:moveTo>
                <a:cubicBezTo>
                  <a:pt x="89256" y="8318"/>
                  <a:pt x="36917" y="1596"/>
                  <a:pt x="13377" y="3185"/>
                </a:cubicBezTo>
                <a:cubicBezTo>
                  <a:pt x="5673" y="3735"/>
                  <a:pt x="3411" y="17055"/>
                  <a:pt x="3044" y="26038"/>
                </a:cubicBezTo>
                <a:lnTo>
                  <a:pt x="3044" y="26038"/>
                </a:lnTo>
                <a:cubicBezTo>
                  <a:pt x="2106" y="34083"/>
                  <a:pt x="7871" y="41364"/>
                  <a:pt x="15921" y="42302"/>
                </a:cubicBezTo>
                <a:cubicBezTo>
                  <a:pt x="16092" y="42322"/>
                  <a:pt x="16263" y="42339"/>
                  <a:pt x="16434" y="42353"/>
                </a:cubicBezTo>
                <a:lnTo>
                  <a:pt x="88033" y="40886"/>
                </a:lnTo>
                <a:cubicBezTo>
                  <a:pt x="96432" y="40150"/>
                  <a:pt x="102836" y="33057"/>
                  <a:pt x="102707" y="24632"/>
                </a:cubicBezTo>
                <a:lnTo>
                  <a:pt x="102708" y="24632"/>
                </a:lnTo>
                <a:cubicBezTo>
                  <a:pt x="103643" y="16587"/>
                  <a:pt x="97876" y="9307"/>
                  <a:pt x="89825" y="8372"/>
                </a:cubicBezTo>
                <a:cubicBezTo>
                  <a:pt x="89636" y="8350"/>
                  <a:pt x="89446" y="8332"/>
                  <a:pt x="89256" y="8318"/>
                </a:cubicBezTo>
                <a:close/>
              </a:path>
            </a:pathLst>
          </a:custGeom>
          <a:solidFill>
            <a:srgbClr val="2A2C2A">
              <a:lumMod val="75000"/>
              <a:lumOff val="25000"/>
            </a:srgbClr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6" name="Forma libre 1822">
            <a:extLst>
              <a:ext uri="{FF2B5EF4-FFF2-40B4-BE49-F238E27FC236}">
                <a16:creationId xmlns:a16="http://schemas.microsoft.com/office/drawing/2014/main" id="{A4857B8F-490E-B907-4602-E99E44FFE56C}"/>
              </a:ext>
            </a:extLst>
          </p:cNvPr>
          <p:cNvSpPr/>
          <p:nvPr/>
        </p:nvSpPr>
        <p:spPr>
          <a:xfrm>
            <a:off x="4419907" y="3875971"/>
            <a:ext cx="589721" cy="687564"/>
          </a:xfrm>
          <a:custGeom>
            <a:avLst/>
            <a:gdLst>
              <a:gd name="connsiteX0" fmla="*/ 269209 w 330174"/>
              <a:gd name="connsiteY0" fmla="*/ 193041 h 384956"/>
              <a:gd name="connsiteX1" fmla="*/ 256675 w 330174"/>
              <a:gd name="connsiteY1" fmla="*/ 175688 h 384956"/>
              <a:gd name="connsiteX2" fmla="*/ 103816 w 330174"/>
              <a:gd name="connsiteY2" fmla="*/ 29954 h 384956"/>
              <a:gd name="connsiteX3" fmla="*/ 42673 w 330174"/>
              <a:gd name="connsiteY3" fmla="*/ 101812 h 384956"/>
              <a:gd name="connsiteX4" fmla="*/ 209655 w 330174"/>
              <a:gd name="connsiteY4" fmla="*/ 229459 h 384956"/>
              <a:gd name="connsiteX5" fmla="*/ 272388 w 330174"/>
              <a:gd name="connsiteY5" fmla="*/ 386436 h 384956"/>
              <a:gd name="connsiteX6" fmla="*/ 333226 w 330174"/>
              <a:gd name="connsiteY6" fmla="*/ 364377 h 384956"/>
              <a:gd name="connsiteX7" fmla="*/ 269209 w 330174"/>
              <a:gd name="connsiteY7" fmla="*/ 193041 h 38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174" h="384956">
                <a:moveTo>
                  <a:pt x="269209" y="193041"/>
                </a:moveTo>
                <a:cubicBezTo>
                  <a:pt x="266477" y="186340"/>
                  <a:pt x="262179" y="180390"/>
                  <a:pt x="256675" y="175688"/>
                </a:cubicBezTo>
                <a:cubicBezTo>
                  <a:pt x="232217" y="153262"/>
                  <a:pt x="137200" y="55129"/>
                  <a:pt x="103816" y="29954"/>
                </a:cubicBezTo>
                <a:cubicBezTo>
                  <a:pt x="8188" y="-42332"/>
                  <a:pt x="-34185" y="47369"/>
                  <a:pt x="42673" y="101812"/>
                </a:cubicBezTo>
                <a:cubicBezTo>
                  <a:pt x="105039" y="145930"/>
                  <a:pt x="196999" y="219438"/>
                  <a:pt x="209655" y="229459"/>
                </a:cubicBezTo>
                <a:cubicBezTo>
                  <a:pt x="227117" y="283096"/>
                  <a:pt x="248073" y="335534"/>
                  <a:pt x="272388" y="386436"/>
                </a:cubicBezTo>
                <a:cubicBezTo>
                  <a:pt x="293229" y="380732"/>
                  <a:pt x="313574" y="373356"/>
                  <a:pt x="333226" y="364377"/>
                </a:cubicBezTo>
                <a:cubicBezTo>
                  <a:pt x="314149" y="316166"/>
                  <a:pt x="286390" y="249624"/>
                  <a:pt x="269209" y="193041"/>
                </a:cubicBezTo>
                <a:close/>
              </a:path>
            </a:pathLst>
          </a:custGeom>
          <a:solidFill>
            <a:srgbClr val="2A2C2A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7" name="Forma libre 1823">
            <a:extLst>
              <a:ext uri="{FF2B5EF4-FFF2-40B4-BE49-F238E27FC236}">
                <a16:creationId xmlns:a16="http://schemas.microsoft.com/office/drawing/2014/main" id="{48A2018F-7BA6-B063-D6B2-F542F673F6B4}"/>
              </a:ext>
            </a:extLst>
          </p:cNvPr>
          <p:cNvSpPr/>
          <p:nvPr/>
        </p:nvSpPr>
        <p:spPr>
          <a:xfrm>
            <a:off x="4806519" y="3850971"/>
            <a:ext cx="185653" cy="196448"/>
          </a:xfrm>
          <a:custGeom>
            <a:avLst/>
            <a:gdLst>
              <a:gd name="connsiteX0" fmla="*/ 89133 w 103943"/>
              <a:gd name="connsiteY0" fmla="*/ 98761 h 109987"/>
              <a:gd name="connsiteX1" fmla="*/ 31230 w 103943"/>
              <a:gd name="connsiteY1" fmla="*/ 93200 h 109987"/>
              <a:gd name="connsiteX2" fmla="*/ 12337 w 103943"/>
              <a:gd name="connsiteY2" fmla="*/ 70225 h 109987"/>
              <a:gd name="connsiteX3" fmla="*/ 17931 w 103943"/>
              <a:gd name="connsiteY3" fmla="*/ 12329 h 109987"/>
              <a:gd name="connsiteX4" fmla="*/ 75865 w 103943"/>
              <a:gd name="connsiteY4" fmla="*/ 17920 h 109987"/>
              <a:gd name="connsiteX5" fmla="*/ 94758 w 103943"/>
              <a:gd name="connsiteY5" fmla="*/ 40834 h 109987"/>
              <a:gd name="connsiteX6" fmla="*/ 89133 w 103943"/>
              <a:gd name="connsiteY6" fmla="*/ 98760 h 109987"/>
              <a:gd name="connsiteX7" fmla="*/ 24015 w 103943"/>
              <a:gd name="connsiteY7" fmla="*/ 19753 h 109987"/>
              <a:gd name="connsiteX8" fmla="*/ 19735 w 103943"/>
              <a:gd name="connsiteY8" fmla="*/ 64176 h 109987"/>
              <a:gd name="connsiteX9" fmla="*/ 38628 w 103943"/>
              <a:gd name="connsiteY9" fmla="*/ 87090 h 109987"/>
              <a:gd name="connsiteX10" fmla="*/ 83171 w 103943"/>
              <a:gd name="connsiteY10" fmla="*/ 91459 h 109987"/>
              <a:gd name="connsiteX11" fmla="*/ 87543 w 103943"/>
              <a:gd name="connsiteY11" fmla="*/ 46944 h 109987"/>
              <a:gd name="connsiteX12" fmla="*/ 68650 w 103943"/>
              <a:gd name="connsiteY12" fmla="*/ 24030 h 109987"/>
              <a:gd name="connsiteX13" fmla="*/ 24162 w 103943"/>
              <a:gd name="connsiteY13" fmla="*/ 19632 h 109987"/>
              <a:gd name="connsiteX14" fmla="*/ 24015 w 103943"/>
              <a:gd name="connsiteY14" fmla="*/ 19753 h 10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3943" h="109987">
                <a:moveTo>
                  <a:pt x="89133" y="98761"/>
                </a:moveTo>
                <a:cubicBezTo>
                  <a:pt x="71593" y="113160"/>
                  <a:pt x="45705" y="110673"/>
                  <a:pt x="31230" y="93200"/>
                </a:cubicBezTo>
                <a:lnTo>
                  <a:pt x="12337" y="70225"/>
                </a:lnTo>
                <a:cubicBezTo>
                  <a:pt x="-2116" y="52693"/>
                  <a:pt x="388" y="26772"/>
                  <a:pt x="17931" y="12329"/>
                </a:cubicBezTo>
                <a:cubicBezTo>
                  <a:pt x="35474" y="-2115"/>
                  <a:pt x="61412" y="388"/>
                  <a:pt x="75865" y="17920"/>
                </a:cubicBezTo>
                <a:lnTo>
                  <a:pt x="94758" y="40834"/>
                </a:lnTo>
                <a:cubicBezTo>
                  <a:pt x="109193" y="58388"/>
                  <a:pt x="106676" y="84308"/>
                  <a:pt x="89133" y="98760"/>
                </a:cubicBezTo>
                <a:close/>
                <a:moveTo>
                  <a:pt x="24015" y="19753"/>
                </a:moveTo>
                <a:cubicBezTo>
                  <a:pt x="10576" y="30848"/>
                  <a:pt x="8661" y="50721"/>
                  <a:pt x="19735" y="64176"/>
                </a:cubicBezTo>
                <a:lnTo>
                  <a:pt x="38628" y="87090"/>
                </a:lnTo>
                <a:cubicBezTo>
                  <a:pt x="49721" y="100588"/>
                  <a:pt x="69664" y="102544"/>
                  <a:pt x="83171" y="91459"/>
                </a:cubicBezTo>
                <a:cubicBezTo>
                  <a:pt x="96679" y="80373"/>
                  <a:pt x="98636" y="60443"/>
                  <a:pt x="87543" y="46944"/>
                </a:cubicBezTo>
                <a:lnTo>
                  <a:pt x="68650" y="24030"/>
                </a:lnTo>
                <a:cubicBezTo>
                  <a:pt x="57580" y="10538"/>
                  <a:pt x="37662" y="8569"/>
                  <a:pt x="24162" y="19632"/>
                </a:cubicBezTo>
                <a:cubicBezTo>
                  <a:pt x="24113" y="19672"/>
                  <a:pt x="24064" y="19712"/>
                  <a:pt x="24015" y="19753"/>
                </a:cubicBezTo>
                <a:close/>
              </a:path>
            </a:pathLst>
          </a:custGeom>
          <a:solidFill>
            <a:srgbClr val="F78250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8" name="Forma libre 1824">
            <a:extLst>
              <a:ext uri="{FF2B5EF4-FFF2-40B4-BE49-F238E27FC236}">
                <a16:creationId xmlns:a16="http://schemas.microsoft.com/office/drawing/2014/main" id="{D4151B5A-C5A6-8400-E873-2A1AE080E068}"/>
              </a:ext>
            </a:extLst>
          </p:cNvPr>
          <p:cNvSpPr/>
          <p:nvPr/>
        </p:nvSpPr>
        <p:spPr>
          <a:xfrm>
            <a:off x="4792175" y="3859297"/>
            <a:ext cx="338543" cy="327413"/>
          </a:xfrm>
          <a:custGeom>
            <a:avLst/>
            <a:gdLst>
              <a:gd name="connsiteX0" fmla="*/ 108720 w 189544"/>
              <a:gd name="connsiteY0" fmla="*/ 6720 h 183312"/>
              <a:gd name="connsiteX1" fmla="*/ 9117 w 189544"/>
              <a:gd name="connsiteY1" fmla="*/ 88661 h 183312"/>
              <a:gd name="connsiteX2" fmla="*/ 6794 w 189544"/>
              <a:gd name="connsiteY2" fmla="*/ 112674 h 183312"/>
              <a:gd name="connsiteX3" fmla="*/ 61517 w 189544"/>
              <a:gd name="connsiteY3" fmla="*/ 179034 h 183312"/>
              <a:gd name="connsiteX4" fmla="*/ 78712 w 189544"/>
              <a:gd name="connsiteY4" fmla="*/ 180884 h 183312"/>
              <a:gd name="connsiteX5" fmla="*/ 78882 w 189544"/>
              <a:gd name="connsiteY5" fmla="*/ 180745 h 183312"/>
              <a:gd name="connsiteX6" fmla="*/ 185761 w 189544"/>
              <a:gd name="connsiteY6" fmla="*/ 92755 h 183312"/>
              <a:gd name="connsiteX7" fmla="*/ 187546 w 189544"/>
              <a:gd name="connsiteY7" fmla="*/ 75564 h 183312"/>
              <a:gd name="connsiteX8" fmla="*/ 187411 w 189544"/>
              <a:gd name="connsiteY8" fmla="*/ 75401 h 183312"/>
              <a:gd name="connsiteX9" fmla="*/ 132505 w 189544"/>
              <a:gd name="connsiteY9" fmla="*/ 9042 h 183312"/>
              <a:gd name="connsiteX10" fmla="*/ 108720 w 189544"/>
              <a:gd name="connsiteY10" fmla="*/ 6720 h 18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9544" h="183312">
                <a:moveTo>
                  <a:pt x="108720" y="6720"/>
                </a:moveTo>
                <a:lnTo>
                  <a:pt x="9117" y="88661"/>
                </a:lnTo>
                <a:cubicBezTo>
                  <a:pt x="1898" y="94681"/>
                  <a:pt x="862" y="105383"/>
                  <a:pt x="6794" y="112674"/>
                </a:cubicBezTo>
                <a:lnTo>
                  <a:pt x="61517" y="179034"/>
                </a:lnTo>
                <a:cubicBezTo>
                  <a:pt x="65754" y="184290"/>
                  <a:pt x="73452" y="185118"/>
                  <a:pt x="78712" y="180884"/>
                </a:cubicBezTo>
                <a:cubicBezTo>
                  <a:pt x="78769" y="180838"/>
                  <a:pt x="78825" y="180792"/>
                  <a:pt x="78882" y="180745"/>
                </a:cubicBezTo>
                <a:lnTo>
                  <a:pt x="185761" y="92755"/>
                </a:lnTo>
                <a:cubicBezTo>
                  <a:pt x="191004" y="88500"/>
                  <a:pt x="191803" y="80804"/>
                  <a:pt x="187546" y="75564"/>
                </a:cubicBezTo>
                <a:cubicBezTo>
                  <a:pt x="187502" y="75509"/>
                  <a:pt x="187457" y="75455"/>
                  <a:pt x="187411" y="75401"/>
                </a:cubicBezTo>
                <a:lnTo>
                  <a:pt x="132505" y="9042"/>
                </a:lnTo>
                <a:cubicBezTo>
                  <a:pt x="126534" y="1920"/>
                  <a:pt x="115957" y="888"/>
                  <a:pt x="108720" y="6720"/>
                </a:cubicBezTo>
                <a:close/>
              </a:path>
            </a:pathLst>
          </a:custGeom>
          <a:solidFill>
            <a:srgbClr val="F78250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Forma libre 1825">
            <a:extLst>
              <a:ext uri="{FF2B5EF4-FFF2-40B4-BE49-F238E27FC236}">
                <a16:creationId xmlns:a16="http://schemas.microsoft.com/office/drawing/2014/main" id="{BA1193C1-ED6B-5AA3-B8CC-0B3C6D53F0B5}"/>
              </a:ext>
            </a:extLst>
          </p:cNvPr>
          <p:cNvSpPr/>
          <p:nvPr/>
        </p:nvSpPr>
        <p:spPr>
          <a:xfrm>
            <a:off x="4764864" y="3832616"/>
            <a:ext cx="305782" cy="272844"/>
          </a:xfrm>
          <a:custGeom>
            <a:avLst/>
            <a:gdLst>
              <a:gd name="connsiteX0" fmla="*/ 135360 w 171201"/>
              <a:gd name="connsiteY0" fmla="*/ 7753 h 152760"/>
              <a:gd name="connsiteX1" fmla="*/ 139750 w 171201"/>
              <a:gd name="connsiteY1" fmla="*/ 4141 h 152760"/>
              <a:gd name="connsiteX2" fmla="*/ 171854 w 171201"/>
              <a:gd name="connsiteY2" fmla="*/ 43103 h 152760"/>
              <a:gd name="connsiteX3" fmla="*/ 167464 w 171201"/>
              <a:gd name="connsiteY3" fmla="*/ 46716 h 152760"/>
              <a:gd name="connsiteX4" fmla="*/ 40638 w 171201"/>
              <a:gd name="connsiteY4" fmla="*/ 151085 h 152760"/>
              <a:gd name="connsiteX5" fmla="*/ 8533 w 171201"/>
              <a:gd name="connsiteY5" fmla="*/ 112123 h 152760"/>
              <a:gd name="connsiteX6" fmla="*/ 4144 w 171201"/>
              <a:gd name="connsiteY6" fmla="*/ 115735 h 152760"/>
              <a:gd name="connsiteX7" fmla="*/ 8533 w 171201"/>
              <a:gd name="connsiteY7" fmla="*/ 112123 h 15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201" h="152760">
                <a:moveTo>
                  <a:pt x="135360" y="7753"/>
                </a:moveTo>
                <a:cubicBezTo>
                  <a:pt x="137784" y="5758"/>
                  <a:pt x="139750" y="4141"/>
                  <a:pt x="139750" y="4141"/>
                </a:cubicBezTo>
                <a:lnTo>
                  <a:pt x="171854" y="43103"/>
                </a:lnTo>
                <a:cubicBezTo>
                  <a:pt x="171854" y="43103"/>
                  <a:pt x="169889" y="44721"/>
                  <a:pt x="167464" y="46716"/>
                </a:cubicBezTo>
                <a:lnTo>
                  <a:pt x="40638" y="151085"/>
                </a:lnTo>
                <a:lnTo>
                  <a:pt x="8533" y="112123"/>
                </a:lnTo>
                <a:cubicBezTo>
                  <a:pt x="6109" y="114118"/>
                  <a:pt x="4144" y="115735"/>
                  <a:pt x="4144" y="115735"/>
                </a:cubicBezTo>
                <a:cubicBezTo>
                  <a:pt x="4144" y="115735"/>
                  <a:pt x="6109" y="114118"/>
                  <a:pt x="8533" y="112123"/>
                </a:cubicBezTo>
                <a:close/>
              </a:path>
            </a:pathLst>
          </a:custGeom>
          <a:solidFill>
            <a:srgbClr val="F78250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0" name="Forma libre 1826">
            <a:extLst>
              <a:ext uri="{FF2B5EF4-FFF2-40B4-BE49-F238E27FC236}">
                <a16:creationId xmlns:a16="http://schemas.microsoft.com/office/drawing/2014/main" id="{78A914D1-3806-EE8D-2147-2BCC76BBB48F}"/>
              </a:ext>
            </a:extLst>
          </p:cNvPr>
          <p:cNvSpPr/>
          <p:nvPr/>
        </p:nvSpPr>
        <p:spPr>
          <a:xfrm>
            <a:off x="4561305" y="3411163"/>
            <a:ext cx="131049" cy="174620"/>
          </a:xfrm>
          <a:custGeom>
            <a:avLst/>
            <a:gdLst>
              <a:gd name="connsiteX0" fmla="*/ 60602 w 73372"/>
              <a:gd name="connsiteY0" fmla="*/ 95637 h 97766"/>
              <a:gd name="connsiteX1" fmla="*/ 71180 w 73372"/>
              <a:gd name="connsiteY1" fmla="*/ 34044 h 97766"/>
              <a:gd name="connsiteX2" fmla="*/ 25750 w 73372"/>
              <a:gd name="connsiteY2" fmla="*/ 2942 h 97766"/>
              <a:gd name="connsiteX3" fmla="*/ 2944 w 73372"/>
              <a:gd name="connsiteY3" fmla="*/ 50420 h 97766"/>
              <a:gd name="connsiteX4" fmla="*/ 60602 w 73372"/>
              <a:gd name="connsiteY4" fmla="*/ 95637 h 97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372" h="97766">
                <a:moveTo>
                  <a:pt x="60602" y="95637"/>
                </a:moveTo>
                <a:cubicBezTo>
                  <a:pt x="63537" y="82927"/>
                  <a:pt x="64271" y="54697"/>
                  <a:pt x="71180" y="34044"/>
                </a:cubicBezTo>
                <a:lnTo>
                  <a:pt x="25750" y="2942"/>
                </a:lnTo>
                <a:cubicBezTo>
                  <a:pt x="25750" y="2942"/>
                  <a:pt x="16579" y="42293"/>
                  <a:pt x="2944" y="50420"/>
                </a:cubicBezTo>
                <a:cubicBezTo>
                  <a:pt x="16823" y="89526"/>
                  <a:pt x="48312" y="92887"/>
                  <a:pt x="60602" y="95637"/>
                </a:cubicBezTo>
                <a:close/>
              </a:path>
            </a:pathLst>
          </a:custGeom>
          <a:solidFill>
            <a:srgbClr val="DDB79E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endParaRPr lang="es-MX" sz="300">
              <a:solidFill>
                <a:srgbClr val="7A7C7F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1" name="Forma libre 1827">
            <a:extLst>
              <a:ext uri="{FF2B5EF4-FFF2-40B4-BE49-F238E27FC236}">
                <a16:creationId xmlns:a16="http://schemas.microsoft.com/office/drawing/2014/main" id="{41D99E5A-8091-C81C-4046-8D5FDCF3B98F}"/>
              </a:ext>
            </a:extLst>
          </p:cNvPr>
          <p:cNvSpPr/>
          <p:nvPr/>
        </p:nvSpPr>
        <p:spPr>
          <a:xfrm>
            <a:off x="4599200" y="3305094"/>
            <a:ext cx="163811" cy="174620"/>
          </a:xfrm>
          <a:custGeom>
            <a:avLst/>
            <a:gdLst>
              <a:gd name="connsiteX0" fmla="*/ 38774 w 91715"/>
              <a:gd name="connsiteY0" fmla="*/ 26399 h 97766"/>
              <a:gd name="connsiteX1" fmla="*/ 2944 w 91715"/>
              <a:gd name="connsiteY1" fmla="*/ 71799 h 97766"/>
              <a:gd name="connsiteX2" fmla="*/ 40730 w 91715"/>
              <a:gd name="connsiteY2" fmla="*/ 95447 h 97766"/>
              <a:gd name="connsiteX3" fmla="*/ 90623 w 91715"/>
              <a:gd name="connsiteY3" fmla="*/ 54018 h 97766"/>
              <a:gd name="connsiteX4" fmla="*/ 84876 w 91715"/>
              <a:gd name="connsiteY4" fmla="*/ 6540 h 97766"/>
              <a:gd name="connsiteX5" fmla="*/ 41079 w 91715"/>
              <a:gd name="connsiteY5" fmla="*/ 20604 h 97766"/>
              <a:gd name="connsiteX6" fmla="*/ 38774 w 91715"/>
              <a:gd name="connsiteY6" fmla="*/ 26399 h 97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15" h="97766">
                <a:moveTo>
                  <a:pt x="38774" y="26399"/>
                </a:moveTo>
                <a:cubicBezTo>
                  <a:pt x="35411" y="41003"/>
                  <a:pt x="14989" y="59334"/>
                  <a:pt x="2944" y="71799"/>
                </a:cubicBezTo>
                <a:cubicBezTo>
                  <a:pt x="14180" y="81668"/>
                  <a:pt x="26941" y="89653"/>
                  <a:pt x="40730" y="95447"/>
                </a:cubicBezTo>
                <a:cubicBezTo>
                  <a:pt x="63048" y="104246"/>
                  <a:pt x="80902" y="90497"/>
                  <a:pt x="90623" y="54018"/>
                </a:cubicBezTo>
                <a:cubicBezTo>
                  <a:pt x="95713" y="38110"/>
                  <a:pt x="93615" y="20776"/>
                  <a:pt x="84876" y="6540"/>
                </a:cubicBezTo>
                <a:cubicBezTo>
                  <a:pt x="68896" y="-1663"/>
                  <a:pt x="49287" y="4634"/>
                  <a:pt x="41079" y="20604"/>
                </a:cubicBezTo>
                <a:cubicBezTo>
                  <a:pt x="40127" y="22457"/>
                  <a:pt x="39355" y="24398"/>
                  <a:pt x="38774" y="26399"/>
                </a:cubicBezTo>
                <a:close/>
              </a:path>
            </a:pathLst>
          </a:custGeom>
          <a:solidFill>
            <a:srgbClr val="DDB79E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endParaRPr lang="es-MX" sz="300">
              <a:solidFill>
                <a:srgbClr val="7A7C7F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2" name="Forma libre 1828">
            <a:extLst>
              <a:ext uri="{FF2B5EF4-FFF2-40B4-BE49-F238E27FC236}">
                <a16:creationId xmlns:a16="http://schemas.microsoft.com/office/drawing/2014/main" id="{3151B76C-67B5-56F2-97D1-02D7C90687DA}"/>
              </a:ext>
            </a:extLst>
          </p:cNvPr>
          <p:cNvSpPr/>
          <p:nvPr/>
        </p:nvSpPr>
        <p:spPr>
          <a:xfrm>
            <a:off x="4551508" y="3258354"/>
            <a:ext cx="196573" cy="185533"/>
          </a:xfrm>
          <a:custGeom>
            <a:avLst/>
            <a:gdLst>
              <a:gd name="connsiteX0" fmla="*/ 69205 w 110058"/>
              <a:gd name="connsiteY0" fmla="*/ 4723 h 103877"/>
              <a:gd name="connsiteX1" fmla="*/ 3721 w 110058"/>
              <a:gd name="connsiteY1" fmla="*/ 43341 h 103877"/>
              <a:gd name="connsiteX2" fmla="*/ 25304 w 110058"/>
              <a:gd name="connsiteY2" fmla="*/ 102184 h 103877"/>
              <a:gd name="connsiteX3" fmla="*/ 33559 w 110058"/>
              <a:gd name="connsiteY3" fmla="*/ 103345 h 103877"/>
              <a:gd name="connsiteX4" fmla="*/ 71407 w 110058"/>
              <a:gd name="connsiteY4" fmla="*/ 56845 h 103877"/>
              <a:gd name="connsiteX5" fmla="*/ 111272 w 110058"/>
              <a:gd name="connsiteY5" fmla="*/ 32403 h 103877"/>
              <a:gd name="connsiteX6" fmla="*/ 69205 w 110058"/>
              <a:gd name="connsiteY6" fmla="*/ 4723 h 103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58" h="103877">
                <a:moveTo>
                  <a:pt x="69205" y="4723"/>
                </a:moveTo>
                <a:cubicBezTo>
                  <a:pt x="39245" y="-715"/>
                  <a:pt x="10936" y="4723"/>
                  <a:pt x="3721" y="43341"/>
                </a:cubicBezTo>
                <a:cubicBezTo>
                  <a:pt x="-865" y="67783"/>
                  <a:pt x="15949" y="89230"/>
                  <a:pt x="25304" y="102184"/>
                </a:cubicBezTo>
                <a:cubicBezTo>
                  <a:pt x="27325" y="104676"/>
                  <a:pt x="30929" y="105183"/>
                  <a:pt x="33559" y="103345"/>
                </a:cubicBezTo>
                <a:cubicBezTo>
                  <a:pt x="43953" y="97663"/>
                  <a:pt x="57527" y="93630"/>
                  <a:pt x="71407" y="56845"/>
                </a:cubicBezTo>
                <a:cubicBezTo>
                  <a:pt x="80456" y="33014"/>
                  <a:pt x="90972" y="31242"/>
                  <a:pt x="111272" y="32403"/>
                </a:cubicBezTo>
                <a:cubicBezTo>
                  <a:pt x="114757" y="10711"/>
                  <a:pt x="82229" y="7106"/>
                  <a:pt x="69205" y="4723"/>
                </a:cubicBezTo>
                <a:close/>
              </a:path>
            </a:pathLst>
          </a:custGeom>
          <a:solidFill>
            <a:srgbClr val="2A2C2A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3" name="Forma libre 1829">
            <a:extLst>
              <a:ext uri="{FF2B5EF4-FFF2-40B4-BE49-F238E27FC236}">
                <a16:creationId xmlns:a16="http://schemas.microsoft.com/office/drawing/2014/main" id="{BB5D34A6-57DA-6DFD-DC45-7B24D0222C12}"/>
              </a:ext>
            </a:extLst>
          </p:cNvPr>
          <p:cNvSpPr/>
          <p:nvPr/>
        </p:nvSpPr>
        <p:spPr>
          <a:xfrm>
            <a:off x="4416762" y="3476351"/>
            <a:ext cx="294860" cy="491118"/>
          </a:xfrm>
          <a:custGeom>
            <a:avLst/>
            <a:gdLst>
              <a:gd name="connsiteX0" fmla="*/ 119151 w 165087"/>
              <a:gd name="connsiteY0" fmla="*/ 4756 h 274968"/>
              <a:gd name="connsiteX1" fmla="*/ 111569 w 165087"/>
              <a:gd name="connsiteY1" fmla="*/ 3534 h 274968"/>
              <a:gd name="connsiteX2" fmla="*/ 44311 w 165087"/>
              <a:gd name="connsiteY2" fmla="*/ 55655 h 274968"/>
              <a:gd name="connsiteX3" fmla="*/ 3468 w 165087"/>
              <a:gd name="connsiteY3" fmla="*/ 242818 h 274968"/>
              <a:gd name="connsiteX4" fmla="*/ 18753 w 165087"/>
              <a:gd name="connsiteY4" fmla="*/ 258155 h 274968"/>
              <a:gd name="connsiteX5" fmla="*/ 118111 w 165087"/>
              <a:gd name="connsiteY5" fmla="*/ 273553 h 274968"/>
              <a:gd name="connsiteX6" fmla="*/ 134620 w 165087"/>
              <a:gd name="connsiteY6" fmla="*/ 264326 h 274968"/>
              <a:gd name="connsiteX7" fmla="*/ 165192 w 165087"/>
              <a:gd name="connsiteY7" fmla="*/ 50034 h 274968"/>
              <a:gd name="connsiteX8" fmla="*/ 119151 w 165087"/>
              <a:gd name="connsiteY8" fmla="*/ 4756 h 274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087" h="274968">
                <a:moveTo>
                  <a:pt x="119151" y="4756"/>
                </a:moveTo>
                <a:lnTo>
                  <a:pt x="111569" y="3534"/>
                </a:lnTo>
                <a:cubicBezTo>
                  <a:pt x="79958" y="-1477"/>
                  <a:pt x="48775" y="26142"/>
                  <a:pt x="44311" y="55655"/>
                </a:cubicBezTo>
                <a:lnTo>
                  <a:pt x="3468" y="242818"/>
                </a:lnTo>
                <a:cubicBezTo>
                  <a:pt x="1450" y="255588"/>
                  <a:pt x="4996" y="256016"/>
                  <a:pt x="18753" y="258155"/>
                </a:cubicBezTo>
                <a:lnTo>
                  <a:pt x="118111" y="273553"/>
                </a:lnTo>
                <a:cubicBezTo>
                  <a:pt x="131869" y="275753"/>
                  <a:pt x="132602" y="277158"/>
                  <a:pt x="134620" y="264326"/>
                </a:cubicBezTo>
                <a:cubicBezTo>
                  <a:pt x="134620" y="264326"/>
                  <a:pt x="166843" y="96045"/>
                  <a:pt x="165192" y="50034"/>
                </a:cubicBezTo>
                <a:cubicBezTo>
                  <a:pt x="164397" y="34880"/>
                  <a:pt x="150823" y="9827"/>
                  <a:pt x="119151" y="4756"/>
                </a:cubicBezTo>
                <a:close/>
              </a:path>
            </a:pathLst>
          </a:custGeom>
          <a:solidFill>
            <a:srgbClr val="2A2C2A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4" name="Forma libre 1830">
            <a:extLst>
              <a:ext uri="{FF2B5EF4-FFF2-40B4-BE49-F238E27FC236}">
                <a16:creationId xmlns:a16="http://schemas.microsoft.com/office/drawing/2014/main" id="{B5D414A7-2099-7C22-70AF-FDAB54BAFE2E}"/>
              </a:ext>
            </a:extLst>
          </p:cNvPr>
          <p:cNvSpPr/>
          <p:nvPr/>
        </p:nvSpPr>
        <p:spPr>
          <a:xfrm>
            <a:off x="4561133" y="3515526"/>
            <a:ext cx="273020" cy="381981"/>
          </a:xfrm>
          <a:custGeom>
            <a:avLst/>
            <a:gdLst>
              <a:gd name="connsiteX0" fmla="*/ 154003 w 152858"/>
              <a:gd name="connsiteY0" fmla="*/ 176584 h 213864"/>
              <a:gd name="connsiteX1" fmla="*/ 97751 w 152858"/>
              <a:gd name="connsiteY1" fmla="*/ 121957 h 213864"/>
              <a:gd name="connsiteX2" fmla="*/ 54156 w 152858"/>
              <a:gd name="connsiteY2" fmla="*/ 18079 h 213864"/>
              <a:gd name="connsiteX3" fmla="*/ 20955 w 152858"/>
              <a:gd name="connsiteY3" fmla="*/ 4820 h 213864"/>
              <a:gd name="connsiteX4" fmla="*/ 4813 w 152858"/>
              <a:gd name="connsiteY4" fmla="*/ 47593 h 213864"/>
              <a:gd name="connsiteX5" fmla="*/ 57274 w 152858"/>
              <a:gd name="connsiteY5" fmla="*/ 151959 h 213864"/>
              <a:gd name="connsiteX6" fmla="*/ 127345 w 152858"/>
              <a:gd name="connsiteY6" fmla="*/ 211413 h 21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858" h="213864">
                <a:moveTo>
                  <a:pt x="154003" y="176584"/>
                </a:moveTo>
                <a:lnTo>
                  <a:pt x="97751" y="121957"/>
                </a:lnTo>
                <a:lnTo>
                  <a:pt x="54156" y="18079"/>
                </a:lnTo>
                <a:cubicBezTo>
                  <a:pt x="48420" y="5496"/>
                  <a:pt x="33790" y="-347"/>
                  <a:pt x="20955" y="4820"/>
                </a:cubicBezTo>
                <a:cubicBezTo>
                  <a:pt x="8727" y="10197"/>
                  <a:pt x="-1362" y="35372"/>
                  <a:pt x="4813" y="47593"/>
                </a:cubicBezTo>
                <a:lnTo>
                  <a:pt x="57274" y="151959"/>
                </a:lnTo>
                <a:lnTo>
                  <a:pt x="127345" y="211413"/>
                </a:lnTo>
                <a:close/>
              </a:path>
            </a:pathLst>
          </a:custGeom>
          <a:solidFill>
            <a:srgbClr val="2A2C2A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5" name="Forma libre 1831">
            <a:extLst>
              <a:ext uri="{FF2B5EF4-FFF2-40B4-BE49-F238E27FC236}">
                <a16:creationId xmlns:a16="http://schemas.microsoft.com/office/drawing/2014/main" id="{9BB21235-C815-D2CA-6725-0CB349A2D5CB}"/>
              </a:ext>
            </a:extLst>
          </p:cNvPr>
          <p:cNvSpPr/>
          <p:nvPr/>
        </p:nvSpPr>
        <p:spPr>
          <a:xfrm>
            <a:off x="4334481" y="3494807"/>
            <a:ext cx="305782" cy="327413"/>
          </a:xfrm>
          <a:custGeom>
            <a:avLst/>
            <a:gdLst>
              <a:gd name="connsiteX0" fmla="*/ 157209 w 171201"/>
              <a:gd name="connsiteY0" fmla="*/ 9698 h 183312"/>
              <a:gd name="connsiteX1" fmla="*/ 120889 w 171201"/>
              <a:gd name="connsiteY1" fmla="*/ 10248 h 183312"/>
              <a:gd name="connsiteX2" fmla="*/ 31070 w 171201"/>
              <a:gd name="connsiteY2" fmla="*/ 83207 h 183312"/>
              <a:gd name="connsiteX3" fmla="*/ 2944 w 171201"/>
              <a:gd name="connsiteY3" fmla="*/ 167470 h 183312"/>
              <a:gd name="connsiteX4" fmla="*/ 46845 w 171201"/>
              <a:gd name="connsiteY4" fmla="*/ 181096 h 183312"/>
              <a:gd name="connsiteX5" fmla="*/ 70140 w 171201"/>
              <a:gd name="connsiteY5" fmla="*/ 113881 h 183312"/>
              <a:gd name="connsiteX6" fmla="*/ 163323 w 171201"/>
              <a:gd name="connsiteY6" fmla="*/ 50577 h 183312"/>
              <a:gd name="connsiteX7" fmla="*/ 157209 w 171201"/>
              <a:gd name="connsiteY7" fmla="*/ 9698 h 18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201" h="183312">
                <a:moveTo>
                  <a:pt x="157209" y="9698"/>
                </a:moveTo>
                <a:cubicBezTo>
                  <a:pt x="146776" y="483"/>
                  <a:pt x="131038" y="721"/>
                  <a:pt x="120889" y="10248"/>
                </a:cubicBezTo>
                <a:lnTo>
                  <a:pt x="31070" y="83207"/>
                </a:lnTo>
                <a:lnTo>
                  <a:pt x="2944" y="167470"/>
                </a:lnTo>
                <a:lnTo>
                  <a:pt x="46845" y="181096"/>
                </a:lnTo>
                <a:lnTo>
                  <a:pt x="70140" y="113881"/>
                </a:lnTo>
                <a:lnTo>
                  <a:pt x="163323" y="50577"/>
                </a:lnTo>
                <a:cubicBezTo>
                  <a:pt x="172984" y="40923"/>
                  <a:pt x="167542" y="18925"/>
                  <a:pt x="157209" y="9698"/>
                </a:cubicBezTo>
                <a:close/>
              </a:path>
            </a:pathLst>
          </a:custGeom>
          <a:solidFill>
            <a:srgbClr val="2A2C2A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00" b="0" i="0" u="none" strike="noStrike" kern="0" cap="none" spc="0" normalizeH="0" baseline="0" noProof="0">
              <a:ln>
                <a:noFill/>
              </a:ln>
              <a:solidFill>
                <a:srgbClr val="7A7C7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6" name="Forma libre 1832">
            <a:extLst>
              <a:ext uri="{FF2B5EF4-FFF2-40B4-BE49-F238E27FC236}">
                <a16:creationId xmlns:a16="http://schemas.microsoft.com/office/drawing/2014/main" id="{26FAA1FC-A035-2899-ED51-F657A1C93B5D}"/>
              </a:ext>
            </a:extLst>
          </p:cNvPr>
          <p:cNvSpPr/>
          <p:nvPr/>
        </p:nvSpPr>
        <p:spPr>
          <a:xfrm>
            <a:off x="4319176" y="3788667"/>
            <a:ext cx="98287" cy="98224"/>
          </a:xfrm>
          <a:custGeom>
            <a:avLst/>
            <a:gdLst>
              <a:gd name="connsiteX0" fmla="*/ 6377 w 55029"/>
              <a:gd name="connsiteY0" fmla="*/ 18157 h 54993"/>
              <a:gd name="connsiteX1" fmla="*/ 16893 w 55029"/>
              <a:gd name="connsiteY1" fmla="*/ 55675 h 54993"/>
              <a:gd name="connsiteX2" fmla="*/ 48382 w 55029"/>
              <a:gd name="connsiteY2" fmla="*/ 38688 h 54993"/>
              <a:gd name="connsiteX3" fmla="*/ 55414 w 55029"/>
              <a:gd name="connsiteY3" fmla="*/ 16568 h 54993"/>
              <a:gd name="connsiteX4" fmla="*/ 11513 w 55029"/>
              <a:gd name="connsiteY4" fmla="*/ 2942 h 54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29" h="54993">
                <a:moveTo>
                  <a:pt x="6377" y="18157"/>
                </a:moveTo>
                <a:cubicBezTo>
                  <a:pt x="751" y="29033"/>
                  <a:pt x="629" y="47731"/>
                  <a:pt x="16893" y="55675"/>
                </a:cubicBezTo>
                <a:cubicBezTo>
                  <a:pt x="30589" y="62457"/>
                  <a:pt x="45936" y="48831"/>
                  <a:pt x="48382" y="38688"/>
                </a:cubicBezTo>
                <a:lnTo>
                  <a:pt x="55414" y="16568"/>
                </a:lnTo>
                <a:lnTo>
                  <a:pt x="11513" y="2942"/>
                </a:lnTo>
                <a:close/>
              </a:path>
            </a:pathLst>
          </a:custGeom>
          <a:solidFill>
            <a:srgbClr val="DDB79E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endParaRPr lang="es-MX" sz="300">
              <a:solidFill>
                <a:srgbClr val="7A7C7F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7" name="Forma libre 1833">
            <a:extLst>
              <a:ext uri="{FF2B5EF4-FFF2-40B4-BE49-F238E27FC236}">
                <a16:creationId xmlns:a16="http://schemas.microsoft.com/office/drawing/2014/main" id="{D5BB8711-0569-8928-55E8-AFECD9CD313F}"/>
              </a:ext>
            </a:extLst>
          </p:cNvPr>
          <p:cNvSpPr/>
          <p:nvPr/>
        </p:nvSpPr>
        <p:spPr>
          <a:xfrm>
            <a:off x="4782778" y="3825665"/>
            <a:ext cx="109207" cy="109137"/>
          </a:xfrm>
          <a:custGeom>
            <a:avLst/>
            <a:gdLst>
              <a:gd name="connsiteX0" fmla="*/ 53570 w 61143"/>
              <a:gd name="connsiteY0" fmla="*/ 53414 h 61104"/>
              <a:gd name="connsiteX1" fmla="*/ 49963 w 61143"/>
              <a:gd name="connsiteY1" fmla="*/ 19379 h 61104"/>
              <a:gd name="connsiteX2" fmla="*/ 29908 w 61143"/>
              <a:gd name="connsiteY2" fmla="*/ 2942 h 61104"/>
              <a:gd name="connsiteX3" fmla="*/ 2944 w 61143"/>
              <a:gd name="connsiteY3" fmla="*/ 37771 h 61104"/>
              <a:gd name="connsiteX4" fmla="*/ 13888 w 61143"/>
              <a:gd name="connsiteY4" fmla="*/ 46998 h 61104"/>
              <a:gd name="connsiteX5" fmla="*/ 53570 w 61143"/>
              <a:gd name="connsiteY5" fmla="*/ 53414 h 61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143" h="61104">
                <a:moveTo>
                  <a:pt x="53570" y="53414"/>
                </a:moveTo>
                <a:cubicBezTo>
                  <a:pt x="64393" y="43943"/>
                  <a:pt x="59012" y="25795"/>
                  <a:pt x="49963" y="19379"/>
                </a:cubicBezTo>
                <a:lnTo>
                  <a:pt x="29908" y="2942"/>
                </a:lnTo>
                <a:lnTo>
                  <a:pt x="2944" y="37771"/>
                </a:lnTo>
                <a:lnTo>
                  <a:pt x="13888" y="46998"/>
                </a:lnTo>
                <a:cubicBezTo>
                  <a:pt x="22693" y="56652"/>
                  <a:pt x="40730" y="64657"/>
                  <a:pt x="53570" y="53414"/>
                </a:cubicBezTo>
                <a:close/>
              </a:path>
            </a:pathLst>
          </a:custGeom>
          <a:solidFill>
            <a:srgbClr val="DDB79E"/>
          </a:solidFill>
          <a:ln w="6114" cap="flat">
            <a:noFill/>
            <a:prstDash val="solid"/>
            <a:miter/>
          </a:ln>
        </p:spPr>
        <p:txBody>
          <a:bodyPr rtlCol="0" anchor="ctr"/>
          <a:lstStyle/>
          <a:p>
            <a:pPr algn="l" defTabSz="342900" rtl="0" fontAlgn="auto">
              <a:spcBef>
                <a:spcPts val="0"/>
              </a:spcBef>
              <a:spcAft>
                <a:spcPts val="0"/>
              </a:spcAft>
            </a:pPr>
            <a:endParaRPr lang="es-MX" sz="300">
              <a:solidFill>
                <a:srgbClr val="7A7C7F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9031858C-B6AE-B65F-C213-40D7A6EF4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87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667000"/>
            <a:ext cx="7773988" cy="1863725"/>
          </a:xfrm>
        </p:spPr>
        <p:txBody>
          <a:bodyPr/>
          <a:lstStyle/>
          <a:p>
            <a:br>
              <a:rPr lang="he-IL" sz="4400" dirty="0"/>
            </a:br>
            <a:br>
              <a:rPr lang="he-IL" sz="4400" dirty="0"/>
            </a:br>
            <a:r>
              <a:rPr lang="he-IL" sz="3200" dirty="0"/>
              <a:t>אלכס ויסמן</a:t>
            </a:r>
            <a:br>
              <a:rPr lang="en-US" sz="3200" dirty="0"/>
            </a:br>
            <a:br>
              <a:rPr lang="en-US" sz="3200" dirty="0"/>
            </a:br>
            <a:r>
              <a:rPr lang="he-IL" sz="3200" dirty="0"/>
              <a:t>0502860007</a:t>
            </a:r>
            <a:br>
              <a:rPr lang="he-IL" sz="3200" dirty="0"/>
            </a:br>
            <a:br>
              <a:rPr lang="en-US" sz="3200" dirty="0"/>
            </a:br>
            <a:r>
              <a:rPr lang="en-US" sz="3200" dirty="0">
                <a:hlinkClick r:id="rId2"/>
              </a:rPr>
              <a:t>alex@factor.co.il</a:t>
            </a:r>
            <a:br>
              <a:rPr lang="he-IL" sz="3200" dirty="0"/>
            </a:br>
            <a:br>
              <a:rPr lang="en-US" sz="3200" dirty="0"/>
            </a:br>
            <a:r>
              <a:rPr lang="en-US" sz="3200" dirty="0"/>
              <a:t>https://www.factor.co.il</a:t>
            </a: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7C904F7A-669A-047D-2267-BE74D8ED4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אלכס ויסמן- נעים להכיר</a:t>
            </a:r>
            <a:endParaRPr lang="en-US" sz="3600" dirty="0">
              <a:solidFill>
                <a:srgbClr val="003399"/>
              </a:solidFill>
            </a:endParaRP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E3DF5C38-A094-4891-940F-F587856BC921}"/>
              </a:ext>
            </a:extLst>
          </p:cNvPr>
          <p:cNvSpPr txBox="1"/>
          <p:nvPr/>
        </p:nvSpPr>
        <p:spPr>
          <a:xfrm>
            <a:off x="1611182" y="1628800"/>
            <a:ext cx="7249349" cy="908864"/>
          </a:xfrm>
          <a:prstGeom prst="roundRect">
            <a:avLst>
              <a:gd name="adj" fmla="val 50000"/>
            </a:avLst>
          </a:prstGeom>
          <a:solidFill>
            <a:srgbClr val="8FA1C6"/>
          </a:solidFill>
        </p:spPr>
        <p:txBody>
          <a:bodyPr wrap="square" lIns="274320" rtlCol="0" anchor="ctr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ko-K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ניסיון ניהולי – מנכ"ל חברת מוריה לפיתוח ירושלים, סמנכ"ל כספים באגד החזקות</a:t>
            </a:r>
            <a:endParaRPr kumimoji="0" lang="ko-KR" alt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18" name="TextBox 25">
            <a:extLst>
              <a:ext uri="{FF2B5EF4-FFF2-40B4-BE49-F238E27FC236}">
                <a16:creationId xmlns:a16="http://schemas.microsoft.com/office/drawing/2014/main" id="{F12E40AA-FE75-4E60-A2B8-4F1F48595A30}"/>
              </a:ext>
            </a:extLst>
          </p:cNvPr>
          <p:cNvSpPr txBox="1"/>
          <p:nvPr/>
        </p:nvSpPr>
        <p:spPr>
          <a:xfrm>
            <a:off x="1632394" y="2804318"/>
            <a:ext cx="7249349" cy="908864"/>
          </a:xfrm>
          <a:prstGeom prst="roundRect">
            <a:avLst>
              <a:gd name="adj" fmla="val 50000"/>
            </a:avLst>
          </a:prstGeom>
          <a:solidFill>
            <a:srgbClr val="8FA1C6"/>
          </a:solidFill>
        </p:spPr>
        <p:txBody>
          <a:bodyPr wrap="square" lIns="274320" rtlCol="0" anchor="ctr">
            <a:spAutoFit/>
          </a:bodyPr>
          <a:lstStyle>
            <a:defPPr>
              <a:defRPr lang="he-IL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ko-K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רקע כלכלי– מנהל המחלקה הכלכלית בהוט, מנהל המחלקה הכלכלית באגד</a:t>
            </a:r>
            <a:endParaRPr kumimoji="0" lang="ko-KR" alt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19" name="TextBox 25">
            <a:extLst>
              <a:ext uri="{FF2B5EF4-FFF2-40B4-BE49-F238E27FC236}">
                <a16:creationId xmlns:a16="http://schemas.microsoft.com/office/drawing/2014/main" id="{A73916FC-A7B9-4B40-88CC-9DD52F15ACA0}"/>
              </a:ext>
            </a:extLst>
          </p:cNvPr>
          <p:cNvSpPr txBox="1"/>
          <p:nvPr/>
        </p:nvSpPr>
        <p:spPr>
          <a:xfrm>
            <a:off x="1632394" y="4032304"/>
            <a:ext cx="7249349" cy="908864"/>
          </a:xfrm>
          <a:prstGeom prst="roundRect">
            <a:avLst>
              <a:gd name="adj" fmla="val 50000"/>
            </a:avLst>
          </a:prstGeom>
          <a:solidFill>
            <a:srgbClr val="8FA1C6"/>
          </a:solidFill>
        </p:spPr>
        <p:txBody>
          <a:bodyPr wrap="square" lIns="274320" rtlCol="0" anchor="ctr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ko-K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ניסיון במגזר העסקי ובמגזר הציבורי– רכז באגף התקציבים באוצר, סמנכ"ל כלכלה במשרד התקשורת, תפקידי ניהול בכירים במגזר העסקי</a:t>
            </a:r>
            <a:endParaRPr kumimoji="0" lang="ko-KR" alt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20" name="TextBox 25">
            <a:extLst>
              <a:ext uri="{FF2B5EF4-FFF2-40B4-BE49-F238E27FC236}">
                <a16:creationId xmlns:a16="http://schemas.microsoft.com/office/drawing/2014/main" id="{8E7A002E-21E4-42F0-8CC0-3B81FF2D110E}"/>
              </a:ext>
            </a:extLst>
          </p:cNvPr>
          <p:cNvSpPr txBox="1"/>
          <p:nvPr/>
        </p:nvSpPr>
        <p:spPr>
          <a:xfrm>
            <a:off x="1655056" y="5379188"/>
            <a:ext cx="7249349" cy="519351"/>
          </a:xfrm>
          <a:prstGeom prst="roundRect">
            <a:avLst>
              <a:gd name="adj" fmla="val 50000"/>
            </a:avLst>
          </a:prstGeom>
          <a:solidFill>
            <a:srgbClr val="8FA1C6"/>
          </a:solidFill>
        </p:spPr>
        <p:txBody>
          <a:bodyPr wrap="square" lIns="274320" rtlCol="0" anchor="ctr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ko-K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הובלת תהליכי שינוי בגופים עסקיים</a:t>
            </a:r>
            <a:endParaRPr kumimoji="0" lang="ko-KR" alt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11" name="TextBox 36">
            <a:extLst>
              <a:ext uri="{FF2B5EF4-FFF2-40B4-BE49-F238E27FC236}">
                <a16:creationId xmlns:a16="http://schemas.microsoft.com/office/drawing/2014/main" id="{473494CA-BFC3-4EAF-8A2C-9C39A570375A}"/>
              </a:ext>
            </a:extLst>
          </p:cNvPr>
          <p:cNvSpPr txBox="1"/>
          <p:nvPr/>
        </p:nvSpPr>
        <p:spPr>
          <a:xfrm>
            <a:off x="283469" y="2420888"/>
            <a:ext cx="1231485" cy="519351"/>
          </a:xfrm>
          <a:prstGeom prst="roundRect">
            <a:avLst>
              <a:gd name="adj" fmla="val 50000"/>
            </a:avLst>
          </a:prstGeom>
          <a:solidFill>
            <a:srgbClr val="00194C"/>
          </a:solidFill>
        </p:spPr>
        <p:txBody>
          <a:bodyPr wrap="square" lIns="274320" rtlCol="0" anchor="ctr">
            <a:spAutoFit/>
          </a:bodyPr>
          <a:lstStyle>
            <a:defPPr>
              <a:defRPr lang="he-IL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defRPr>
            </a:lvl1pPr>
          </a:lstStyle>
          <a:p>
            <a:r>
              <a:rPr lang="he-IL" altLang="ko-KR" dirty="0"/>
              <a:t>  כלכלי</a:t>
            </a:r>
            <a:endParaRPr lang="ko-KR" altLang="en-US" dirty="0"/>
          </a:p>
        </p:txBody>
      </p:sp>
      <p:sp>
        <p:nvSpPr>
          <p:cNvPr id="12" name="TextBox 36">
            <a:extLst>
              <a:ext uri="{FF2B5EF4-FFF2-40B4-BE49-F238E27FC236}">
                <a16:creationId xmlns:a16="http://schemas.microsoft.com/office/drawing/2014/main" id="{F55140D5-B8A0-417C-9A7E-B4C5F19811CA}"/>
              </a:ext>
            </a:extLst>
          </p:cNvPr>
          <p:cNvSpPr txBox="1"/>
          <p:nvPr/>
        </p:nvSpPr>
        <p:spPr>
          <a:xfrm>
            <a:off x="273205" y="3658086"/>
            <a:ext cx="1252695" cy="519351"/>
          </a:xfrm>
          <a:prstGeom prst="roundRect">
            <a:avLst>
              <a:gd name="adj" fmla="val 50000"/>
            </a:avLst>
          </a:prstGeom>
          <a:solidFill>
            <a:srgbClr val="00194C"/>
          </a:solidFill>
        </p:spPr>
        <p:txBody>
          <a:bodyPr wrap="square" lIns="274320" rtlCol="0" anchor="ctr">
            <a:spAutoFit/>
          </a:bodyPr>
          <a:lstStyle>
            <a:defPPr>
              <a:defRPr lang="he-IL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defRPr>
            </a:lvl1pPr>
          </a:lstStyle>
          <a:p>
            <a:r>
              <a:rPr lang="he-IL" altLang="ko-KR" dirty="0"/>
              <a:t>  עסקי</a:t>
            </a:r>
            <a:endParaRPr lang="ko-KR" altLang="en-US" dirty="0"/>
          </a:p>
        </p:txBody>
      </p:sp>
      <p:sp>
        <p:nvSpPr>
          <p:cNvPr id="13" name="TextBox 36">
            <a:extLst>
              <a:ext uri="{FF2B5EF4-FFF2-40B4-BE49-F238E27FC236}">
                <a16:creationId xmlns:a16="http://schemas.microsoft.com/office/drawing/2014/main" id="{46F87BEC-8C3A-4328-AF65-F2B667C1BE27}"/>
              </a:ext>
            </a:extLst>
          </p:cNvPr>
          <p:cNvSpPr txBox="1"/>
          <p:nvPr/>
        </p:nvSpPr>
        <p:spPr>
          <a:xfrm>
            <a:off x="262258" y="4819342"/>
            <a:ext cx="1252696" cy="519351"/>
          </a:xfrm>
          <a:prstGeom prst="roundRect">
            <a:avLst>
              <a:gd name="adj" fmla="val 50000"/>
            </a:avLst>
          </a:prstGeom>
          <a:solidFill>
            <a:srgbClr val="00194C"/>
          </a:solidFill>
        </p:spPr>
        <p:txBody>
          <a:bodyPr wrap="square" lIns="274320" rtlCol="0" anchor="ctr">
            <a:spAutoFit/>
          </a:bodyPr>
          <a:lstStyle>
            <a:defPPr>
              <a:defRPr lang="he-IL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defRPr>
            </a:lvl1pPr>
          </a:lstStyle>
          <a:p>
            <a:r>
              <a:rPr lang="he-IL" altLang="ko-KR" dirty="0"/>
              <a:t> תפעולי</a:t>
            </a:r>
            <a:endParaRPr lang="ko-KR" altLang="en-US" dirty="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90B7BD0D-4F88-0E74-9D2F-A1A05238F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42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בעקבות העשור האבוד</a:t>
            </a:r>
            <a:endParaRPr lang="en-US" sz="3600" dirty="0">
              <a:solidFill>
                <a:srgbClr val="003399"/>
              </a:solidFill>
            </a:endParaRPr>
          </a:p>
        </p:txBody>
      </p:sp>
      <p:sp>
        <p:nvSpPr>
          <p:cNvPr id="10" name="Freeform 91">
            <a:extLst>
              <a:ext uri="{FF2B5EF4-FFF2-40B4-BE49-F238E27FC236}">
                <a16:creationId xmlns:a16="http://schemas.microsoft.com/office/drawing/2014/main" id="{79A05794-C972-9292-4CCC-E57D5EFDF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496" y="3135222"/>
            <a:ext cx="2879843" cy="1471763"/>
          </a:xfrm>
          <a:custGeom>
            <a:avLst/>
            <a:gdLst>
              <a:gd name="T0" fmla="*/ 2752 w 5383"/>
              <a:gd name="T1" fmla="*/ 1377 h 2753"/>
              <a:gd name="T2" fmla="*/ 2752 w 5383"/>
              <a:gd name="T3" fmla="*/ 1377 h 2753"/>
              <a:gd name="T4" fmla="*/ 2349 w 5383"/>
              <a:gd name="T5" fmla="*/ 404 h 2753"/>
              <a:gd name="T6" fmla="*/ 2349 w 5383"/>
              <a:gd name="T7" fmla="*/ 404 h 2753"/>
              <a:gd name="T8" fmla="*/ 1376 w 5383"/>
              <a:gd name="T9" fmla="*/ 0 h 2753"/>
              <a:gd name="T10" fmla="*/ 1376 w 5383"/>
              <a:gd name="T11" fmla="*/ 0 h 2753"/>
              <a:gd name="T12" fmla="*/ 403 w 5383"/>
              <a:gd name="T13" fmla="*/ 404 h 2753"/>
              <a:gd name="T14" fmla="*/ 403 w 5383"/>
              <a:gd name="T15" fmla="*/ 404 h 2753"/>
              <a:gd name="T16" fmla="*/ 1 w 5383"/>
              <a:gd name="T17" fmla="*/ 1314 h 2753"/>
              <a:gd name="T18" fmla="*/ 1 w 5383"/>
              <a:gd name="T19" fmla="*/ 1314 h 2753"/>
              <a:gd name="T20" fmla="*/ 62 w 5383"/>
              <a:gd name="T21" fmla="*/ 1377 h 2753"/>
              <a:gd name="T22" fmla="*/ 62 w 5383"/>
              <a:gd name="T23" fmla="*/ 1377 h 2753"/>
              <a:gd name="T24" fmla="*/ 126 w 5383"/>
              <a:gd name="T25" fmla="*/ 1314 h 2753"/>
              <a:gd name="T26" fmla="*/ 126 w 5383"/>
              <a:gd name="T27" fmla="*/ 1314 h 2753"/>
              <a:gd name="T28" fmla="*/ 491 w 5383"/>
              <a:gd name="T29" fmla="*/ 491 h 2753"/>
              <a:gd name="T30" fmla="*/ 491 w 5383"/>
              <a:gd name="T31" fmla="*/ 491 h 2753"/>
              <a:gd name="T32" fmla="*/ 1376 w 5383"/>
              <a:gd name="T33" fmla="*/ 125 h 2753"/>
              <a:gd name="T34" fmla="*/ 1376 w 5383"/>
              <a:gd name="T35" fmla="*/ 125 h 2753"/>
              <a:gd name="T36" fmla="*/ 2261 w 5383"/>
              <a:gd name="T37" fmla="*/ 491 h 2753"/>
              <a:gd name="T38" fmla="*/ 2261 w 5383"/>
              <a:gd name="T39" fmla="*/ 491 h 2753"/>
              <a:gd name="T40" fmla="*/ 2628 w 5383"/>
              <a:gd name="T41" fmla="*/ 1377 h 2753"/>
              <a:gd name="T42" fmla="*/ 2630 w 5383"/>
              <a:gd name="T43" fmla="*/ 1377 h 2753"/>
              <a:gd name="T44" fmla="*/ 2630 w 5383"/>
              <a:gd name="T45" fmla="*/ 1377 h 2753"/>
              <a:gd name="T46" fmla="*/ 3033 w 5383"/>
              <a:gd name="T47" fmla="*/ 2349 h 2753"/>
              <a:gd name="T48" fmla="*/ 3033 w 5383"/>
              <a:gd name="T49" fmla="*/ 2349 h 2753"/>
              <a:gd name="T50" fmla="*/ 4006 w 5383"/>
              <a:gd name="T51" fmla="*/ 2752 h 2753"/>
              <a:gd name="T52" fmla="*/ 4006 w 5383"/>
              <a:gd name="T53" fmla="*/ 2752 h 2753"/>
              <a:gd name="T54" fmla="*/ 4979 w 5383"/>
              <a:gd name="T55" fmla="*/ 2349 h 2753"/>
              <a:gd name="T56" fmla="*/ 4979 w 5383"/>
              <a:gd name="T57" fmla="*/ 2349 h 2753"/>
              <a:gd name="T58" fmla="*/ 5382 w 5383"/>
              <a:gd name="T59" fmla="*/ 1377 h 2753"/>
              <a:gd name="T60" fmla="*/ 5258 w 5383"/>
              <a:gd name="T61" fmla="*/ 1377 h 2753"/>
              <a:gd name="T62" fmla="*/ 5258 w 5383"/>
              <a:gd name="T63" fmla="*/ 1377 h 2753"/>
              <a:gd name="T64" fmla="*/ 4891 w 5383"/>
              <a:gd name="T65" fmla="*/ 2261 h 2753"/>
              <a:gd name="T66" fmla="*/ 4891 w 5383"/>
              <a:gd name="T67" fmla="*/ 2261 h 2753"/>
              <a:gd name="T68" fmla="*/ 4006 w 5383"/>
              <a:gd name="T69" fmla="*/ 2628 h 2753"/>
              <a:gd name="T70" fmla="*/ 4006 w 5383"/>
              <a:gd name="T71" fmla="*/ 2628 h 2753"/>
              <a:gd name="T72" fmla="*/ 3121 w 5383"/>
              <a:gd name="T73" fmla="*/ 2261 h 2753"/>
              <a:gd name="T74" fmla="*/ 3121 w 5383"/>
              <a:gd name="T75" fmla="*/ 2261 h 2753"/>
              <a:gd name="T76" fmla="*/ 2754 w 5383"/>
              <a:gd name="T77" fmla="*/ 1377 h 2753"/>
              <a:gd name="T78" fmla="*/ 2752 w 5383"/>
              <a:gd name="T79" fmla="*/ 1377 h 2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383" h="2753">
                <a:moveTo>
                  <a:pt x="2752" y="1377"/>
                </a:moveTo>
                <a:lnTo>
                  <a:pt x="2752" y="1377"/>
                </a:lnTo>
                <a:cubicBezTo>
                  <a:pt x="2752" y="1011"/>
                  <a:pt x="2607" y="662"/>
                  <a:pt x="2349" y="404"/>
                </a:cubicBezTo>
                <a:lnTo>
                  <a:pt x="2349" y="404"/>
                </a:lnTo>
                <a:cubicBezTo>
                  <a:pt x="2091" y="146"/>
                  <a:pt x="1741" y="0"/>
                  <a:pt x="1376" y="0"/>
                </a:cubicBezTo>
                <a:lnTo>
                  <a:pt x="1376" y="0"/>
                </a:lnTo>
                <a:cubicBezTo>
                  <a:pt x="1011" y="0"/>
                  <a:pt x="661" y="146"/>
                  <a:pt x="403" y="404"/>
                </a:cubicBezTo>
                <a:lnTo>
                  <a:pt x="403" y="404"/>
                </a:lnTo>
                <a:cubicBezTo>
                  <a:pt x="160" y="647"/>
                  <a:pt x="17" y="972"/>
                  <a:pt x="1" y="1314"/>
                </a:cubicBezTo>
                <a:lnTo>
                  <a:pt x="1" y="1314"/>
                </a:lnTo>
                <a:cubicBezTo>
                  <a:pt x="0" y="1348"/>
                  <a:pt x="28" y="1377"/>
                  <a:pt x="62" y="1377"/>
                </a:cubicBezTo>
                <a:lnTo>
                  <a:pt x="62" y="1377"/>
                </a:lnTo>
                <a:cubicBezTo>
                  <a:pt x="97" y="1377"/>
                  <a:pt x="124" y="1348"/>
                  <a:pt x="126" y="1314"/>
                </a:cubicBezTo>
                <a:lnTo>
                  <a:pt x="126" y="1314"/>
                </a:lnTo>
                <a:cubicBezTo>
                  <a:pt x="141" y="1005"/>
                  <a:pt x="271" y="711"/>
                  <a:pt x="491" y="491"/>
                </a:cubicBezTo>
                <a:lnTo>
                  <a:pt x="491" y="491"/>
                </a:lnTo>
                <a:cubicBezTo>
                  <a:pt x="726" y="257"/>
                  <a:pt x="1044" y="125"/>
                  <a:pt x="1376" y="125"/>
                </a:cubicBezTo>
                <a:lnTo>
                  <a:pt x="1376" y="125"/>
                </a:lnTo>
                <a:cubicBezTo>
                  <a:pt x="1708" y="125"/>
                  <a:pt x="2026" y="257"/>
                  <a:pt x="2261" y="491"/>
                </a:cubicBezTo>
                <a:lnTo>
                  <a:pt x="2261" y="491"/>
                </a:lnTo>
                <a:cubicBezTo>
                  <a:pt x="2496" y="726"/>
                  <a:pt x="2628" y="1044"/>
                  <a:pt x="2628" y="1377"/>
                </a:cubicBezTo>
                <a:lnTo>
                  <a:pt x="2630" y="1377"/>
                </a:lnTo>
                <a:lnTo>
                  <a:pt x="2630" y="1377"/>
                </a:lnTo>
                <a:cubicBezTo>
                  <a:pt x="2630" y="1741"/>
                  <a:pt x="2775" y="2091"/>
                  <a:pt x="3033" y="2349"/>
                </a:cubicBezTo>
                <a:lnTo>
                  <a:pt x="3033" y="2349"/>
                </a:lnTo>
                <a:cubicBezTo>
                  <a:pt x="3291" y="2607"/>
                  <a:pt x="3641" y="2752"/>
                  <a:pt x="4006" y="2752"/>
                </a:cubicBezTo>
                <a:lnTo>
                  <a:pt x="4006" y="2752"/>
                </a:lnTo>
                <a:cubicBezTo>
                  <a:pt x="4371" y="2752"/>
                  <a:pt x="4721" y="2607"/>
                  <a:pt x="4979" y="2349"/>
                </a:cubicBezTo>
                <a:lnTo>
                  <a:pt x="4979" y="2349"/>
                </a:lnTo>
                <a:cubicBezTo>
                  <a:pt x="5237" y="2091"/>
                  <a:pt x="5382" y="1741"/>
                  <a:pt x="5382" y="1377"/>
                </a:cubicBezTo>
                <a:lnTo>
                  <a:pt x="5258" y="1377"/>
                </a:lnTo>
                <a:lnTo>
                  <a:pt x="5258" y="1377"/>
                </a:lnTo>
                <a:cubicBezTo>
                  <a:pt x="5258" y="1708"/>
                  <a:pt x="5126" y="2027"/>
                  <a:pt x="4891" y="2261"/>
                </a:cubicBezTo>
                <a:lnTo>
                  <a:pt x="4891" y="2261"/>
                </a:lnTo>
                <a:cubicBezTo>
                  <a:pt x="4656" y="2496"/>
                  <a:pt x="4338" y="2628"/>
                  <a:pt x="4006" y="2628"/>
                </a:cubicBezTo>
                <a:lnTo>
                  <a:pt x="4006" y="2628"/>
                </a:lnTo>
                <a:cubicBezTo>
                  <a:pt x="3674" y="2628"/>
                  <a:pt x="3356" y="2496"/>
                  <a:pt x="3121" y="2261"/>
                </a:cubicBezTo>
                <a:lnTo>
                  <a:pt x="3121" y="2261"/>
                </a:lnTo>
                <a:cubicBezTo>
                  <a:pt x="2886" y="2027"/>
                  <a:pt x="2754" y="1708"/>
                  <a:pt x="2754" y="1377"/>
                </a:cubicBezTo>
                <a:lnTo>
                  <a:pt x="2752" y="1377"/>
                </a:lnTo>
              </a:path>
            </a:pathLst>
          </a:custGeom>
          <a:solidFill>
            <a:srgbClr val="8FA1C6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  <p:txBody>
          <a:bodyPr wrap="none" anchor="ctr"/>
          <a:lstStyle/>
          <a:p>
            <a:pPr marL="0" marR="0" lvl="0" indent="0" algn="l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49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12" name="Freeform 92">
            <a:extLst>
              <a:ext uri="{FF2B5EF4-FFF2-40B4-BE49-F238E27FC236}">
                <a16:creationId xmlns:a16="http://schemas.microsoft.com/office/drawing/2014/main" id="{6AF6C1AE-583B-5116-AED6-D906C4EA6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7297" y="3135222"/>
            <a:ext cx="2877485" cy="1471763"/>
          </a:xfrm>
          <a:custGeom>
            <a:avLst/>
            <a:gdLst>
              <a:gd name="T0" fmla="*/ 2750 w 5381"/>
              <a:gd name="T1" fmla="*/ 1377 h 2753"/>
              <a:gd name="T2" fmla="*/ 2750 w 5381"/>
              <a:gd name="T3" fmla="*/ 1377 h 2753"/>
              <a:gd name="T4" fmla="*/ 2347 w 5381"/>
              <a:gd name="T5" fmla="*/ 404 h 2753"/>
              <a:gd name="T6" fmla="*/ 2347 w 5381"/>
              <a:gd name="T7" fmla="*/ 404 h 2753"/>
              <a:gd name="T8" fmla="*/ 1376 w 5381"/>
              <a:gd name="T9" fmla="*/ 0 h 2753"/>
              <a:gd name="T10" fmla="*/ 1376 w 5381"/>
              <a:gd name="T11" fmla="*/ 0 h 2753"/>
              <a:gd name="T12" fmla="*/ 402 w 5381"/>
              <a:gd name="T13" fmla="*/ 404 h 2753"/>
              <a:gd name="T14" fmla="*/ 402 w 5381"/>
              <a:gd name="T15" fmla="*/ 404 h 2753"/>
              <a:gd name="T16" fmla="*/ 0 w 5381"/>
              <a:gd name="T17" fmla="*/ 1377 h 2753"/>
              <a:gd name="T18" fmla="*/ 124 w 5381"/>
              <a:gd name="T19" fmla="*/ 1377 h 2753"/>
              <a:gd name="T20" fmla="*/ 124 w 5381"/>
              <a:gd name="T21" fmla="*/ 1377 h 2753"/>
              <a:gd name="T22" fmla="*/ 491 w 5381"/>
              <a:gd name="T23" fmla="*/ 491 h 2753"/>
              <a:gd name="T24" fmla="*/ 491 w 5381"/>
              <a:gd name="T25" fmla="*/ 491 h 2753"/>
              <a:gd name="T26" fmla="*/ 1376 w 5381"/>
              <a:gd name="T27" fmla="*/ 125 h 2753"/>
              <a:gd name="T28" fmla="*/ 1376 w 5381"/>
              <a:gd name="T29" fmla="*/ 125 h 2753"/>
              <a:gd name="T30" fmla="*/ 2260 w 5381"/>
              <a:gd name="T31" fmla="*/ 491 h 2753"/>
              <a:gd name="T32" fmla="*/ 2260 w 5381"/>
              <a:gd name="T33" fmla="*/ 491 h 2753"/>
              <a:gd name="T34" fmla="*/ 2627 w 5381"/>
              <a:gd name="T35" fmla="*/ 1377 h 2753"/>
              <a:gd name="T36" fmla="*/ 2628 w 5381"/>
              <a:gd name="T37" fmla="*/ 1377 h 2753"/>
              <a:gd name="T38" fmla="*/ 2628 w 5381"/>
              <a:gd name="T39" fmla="*/ 1377 h 2753"/>
              <a:gd name="T40" fmla="*/ 3031 w 5381"/>
              <a:gd name="T41" fmla="*/ 2349 h 2753"/>
              <a:gd name="T42" fmla="*/ 3031 w 5381"/>
              <a:gd name="T43" fmla="*/ 2349 h 2753"/>
              <a:gd name="T44" fmla="*/ 4004 w 5381"/>
              <a:gd name="T45" fmla="*/ 2752 h 2753"/>
              <a:gd name="T46" fmla="*/ 4004 w 5381"/>
              <a:gd name="T47" fmla="*/ 2752 h 2753"/>
              <a:gd name="T48" fmla="*/ 4977 w 5381"/>
              <a:gd name="T49" fmla="*/ 2349 h 2753"/>
              <a:gd name="T50" fmla="*/ 4977 w 5381"/>
              <a:gd name="T51" fmla="*/ 2349 h 2753"/>
              <a:gd name="T52" fmla="*/ 5380 w 5381"/>
              <a:gd name="T53" fmla="*/ 1377 h 2753"/>
              <a:gd name="T54" fmla="*/ 5256 w 5381"/>
              <a:gd name="T55" fmla="*/ 1377 h 2753"/>
              <a:gd name="T56" fmla="*/ 5256 w 5381"/>
              <a:gd name="T57" fmla="*/ 1377 h 2753"/>
              <a:gd name="T58" fmla="*/ 4889 w 5381"/>
              <a:gd name="T59" fmla="*/ 2261 h 2753"/>
              <a:gd name="T60" fmla="*/ 4889 w 5381"/>
              <a:gd name="T61" fmla="*/ 2261 h 2753"/>
              <a:gd name="T62" fmla="*/ 4004 w 5381"/>
              <a:gd name="T63" fmla="*/ 2628 h 2753"/>
              <a:gd name="T64" fmla="*/ 4004 w 5381"/>
              <a:gd name="T65" fmla="*/ 2628 h 2753"/>
              <a:gd name="T66" fmla="*/ 3119 w 5381"/>
              <a:gd name="T67" fmla="*/ 2261 h 2753"/>
              <a:gd name="T68" fmla="*/ 3119 w 5381"/>
              <a:gd name="T69" fmla="*/ 2261 h 2753"/>
              <a:gd name="T70" fmla="*/ 2752 w 5381"/>
              <a:gd name="T71" fmla="*/ 1377 h 2753"/>
              <a:gd name="T72" fmla="*/ 2750 w 5381"/>
              <a:gd name="T73" fmla="*/ 1377 h 2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381" h="2753">
                <a:moveTo>
                  <a:pt x="2750" y="1377"/>
                </a:moveTo>
                <a:lnTo>
                  <a:pt x="2750" y="1377"/>
                </a:lnTo>
                <a:cubicBezTo>
                  <a:pt x="2750" y="1011"/>
                  <a:pt x="2606" y="662"/>
                  <a:pt x="2347" y="404"/>
                </a:cubicBezTo>
                <a:lnTo>
                  <a:pt x="2347" y="404"/>
                </a:lnTo>
                <a:cubicBezTo>
                  <a:pt x="2089" y="146"/>
                  <a:pt x="1740" y="0"/>
                  <a:pt x="1376" y="0"/>
                </a:cubicBezTo>
                <a:lnTo>
                  <a:pt x="1376" y="0"/>
                </a:lnTo>
                <a:cubicBezTo>
                  <a:pt x="1010" y="0"/>
                  <a:pt x="661" y="146"/>
                  <a:pt x="402" y="404"/>
                </a:cubicBezTo>
                <a:lnTo>
                  <a:pt x="402" y="404"/>
                </a:lnTo>
                <a:cubicBezTo>
                  <a:pt x="144" y="662"/>
                  <a:pt x="0" y="1011"/>
                  <a:pt x="0" y="1377"/>
                </a:cubicBezTo>
                <a:lnTo>
                  <a:pt x="124" y="1377"/>
                </a:lnTo>
                <a:lnTo>
                  <a:pt x="124" y="1377"/>
                </a:lnTo>
                <a:cubicBezTo>
                  <a:pt x="124" y="1044"/>
                  <a:pt x="256" y="726"/>
                  <a:pt x="491" y="491"/>
                </a:cubicBezTo>
                <a:lnTo>
                  <a:pt x="491" y="491"/>
                </a:lnTo>
                <a:cubicBezTo>
                  <a:pt x="725" y="257"/>
                  <a:pt x="1044" y="125"/>
                  <a:pt x="1376" y="125"/>
                </a:cubicBezTo>
                <a:lnTo>
                  <a:pt x="1376" y="125"/>
                </a:lnTo>
                <a:cubicBezTo>
                  <a:pt x="1707" y="125"/>
                  <a:pt x="2025" y="257"/>
                  <a:pt x="2260" y="491"/>
                </a:cubicBezTo>
                <a:lnTo>
                  <a:pt x="2260" y="491"/>
                </a:lnTo>
                <a:cubicBezTo>
                  <a:pt x="2494" y="726"/>
                  <a:pt x="2627" y="1044"/>
                  <a:pt x="2627" y="1377"/>
                </a:cubicBezTo>
                <a:lnTo>
                  <a:pt x="2628" y="1377"/>
                </a:lnTo>
                <a:lnTo>
                  <a:pt x="2628" y="1377"/>
                </a:lnTo>
                <a:cubicBezTo>
                  <a:pt x="2628" y="1741"/>
                  <a:pt x="2773" y="2091"/>
                  <a:pt x="3031" y="2349"/>
                </a:cubicBezTo>
                <a:lnTo>
                  <a:pt x="3031" y="2349"/>
                </a:lnTo>
                <a:cubicBezTo>
                  <a:pt x="3289" y="2607"/>
                  <a:pt x="3639" y="2752"/>
                  <a:pt x="4004" y="2752"/>
                </a:cubicBezTo>
                <a:lnTo>
                  <a:pt x="4004" y="2752"/>
                </a:lnTo>
                <a:cubicBezTo>
                  <a:pt x="4369" y="2752"/>
                  <a:pt x="4719" y="2607"/>
                  <a:pt x="4977" y="2349"/>
                </a:cubicBezTo>
                <a:lnTo>
                  <a:pt x="4977" y="2349"/>
                </a:lnTo>
                <a:cubicBezTo>
                  <a:pt x="5235" y="2091"/>
                  <a:pt x="5380" y="1741"/>
                  <a:pt x="5380" y="1377"/>
                </a:cubicBezTo>
                <a:lnTo>
                  <a:pt x="5256" y="1377"/>
                </a:lnTo>
                <a:lnTo>
                  <a:pt x="5256" y="1377"/>
                </a:lnTo>
                <a:cubicBezTo>
                  <a:pt x="5256" y="1708"/>
                  <a:pt x="5124" y="2027"/>
                  <a:pt x="4889" y="2261"/>
                </a:cubicBezTo>
                <a:lnTo>
                  <a:pt x="4889" y="2261"/>
                </a:lnTo>
                <a:cubicBezTo>
                  <a:pt x="4654" y="2496"/>
                  <a:pt x="4336" y="2628"/>
                  <a:pt x="4004" y="2628"/>
                </a:cubicBezTo>
                <a:lnTo>
                  <a:pt x="4004" y="2628"/>
                </a:lnTo>
                <a:cubicBezTo>
                  <a:pt x="3672" y="2628"/>
                  <a:pt x="3354" y="2496"/>
                  <a:pt x="3119" y="2261"/>
                </a:cubicBezTo>
                <a:lnTo>
                  <a:pt x="3119" y="2261"/>
                </a:lnTo>
                <a:cubicBezTo>
                  <a:pt x="2885" y="2027"/>
                  <a:pt x="2752" y="1708"/>
                  <a:pt x="2752" y="1377"/>
                </a:cubicBezTo>
                <a:lnTo>
                  <a:pt x="2750" y="1377"/>
                </a:lnTo>
              </a:path>
            </a:pathLst>
          </a:custGeom>
          <a:solidFill>
            <a:srgbClr val="8FA1C6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49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14" name="Freeform 93">
            <a:extLst>
              <a:ext uri="{FF2B5EF4-FFF2-40B4-BE49-F238E27FC236}">
                <a16:creationId xmlns:a16="http://schemas.microsoft.com/office/drawing/2014/main" id="{776B00A8-6C29-2ACD-A479-C87166FCB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741" y="3135222"/>
            <a:ext cx="1471763" cy="735881"/>
          </a:xfrm>
          <a:custGeom>
            <a:avLst/>
            <a:gdLst>
              <a:gd name="T0" fmla="*/ 2690 w 2753"/>
              <a:gd name="T1" fmla="*/ 1377 h 1378"/>
              <a:gd name="T2" fmla="*/ 2690 w 2753"/>
              <a:gd name="T3" fmla="*/ 1377 h 1378"/>
              <a:gd name="T4" fmla="*/ 2751 w 2753"/>
              <a:gd name="T5" fmla="*/ 1314 h 1378"/>
              <a:gd name="T6" fmla="*/ 2751 w 2753"/>
              <a:gd name="T7" fmla="*/ 1314 h 1378"/>
              <a:gd name="T8" fmla="*/ 2349 w 2753"/>
              <a:gd name="T9" fmla="*/ 404 h 1378"/>
              <a:gd name="T10" fmla="*/ 2349 w 2753"/>
              <a:gd name="T11" fmla="*/ 404 h 1378"/>
              <a:gd name="T12" fmla="*/ 1376 w 2753"/>
              <a:gd name="T13" fmla="*/ 0 h 1378"/>
              <a:gd name="T14" fmla="*/ 1376 w 2753"/>
              <a:gd name="T15" fmla="*/ 0 h 1378"/>
              <a:gd name="T16" fmla="*/ 403 w 2753"/>
              <a:gd name="T17" fmla="*/ 404 h 1378"/>
              <a:gd name="T18" fmla="*/ 403 w 2753"/>
              <a:gd name="T19" fmla="*/ 404 h 1378"/>
              <a:gd name="T20" fmla="*/ 0 w 2753"/>
              <a:gd name="T21" fmla="*/ 1377 h 1378"/>
              <a:gd name="T22" fmla="*/ 124 w 2753"/>
              <a:gd name="T23" fmla="*/ 1377 h 1378"/>
              <a:gd name="T24" fmla="*/ 124 w 2753"/>
              <a:gd name="T25" fmla="*/ 1377 h 1378"/>
              <a:gd name="T26" fmla="*/ 491 w 2753"/>
              <a:gd name="T27" fmla="*/ 491 h 1378"/>
              <a:gd name="T28" fmla="*/ 491 w 2753"/>
              <a:gd name="T29" fmla="*/ 491 h 1378"/>
              <a:gd name="T30" fmla="*/ 1376 w 2753"/>
              <a:gd name="T31" fmla="*/ 125 h 1378"/>
              <a:gd name="T32" fmla="*/ 1376 w 2753"/>
              <a:gd name="T33" fmla="*/ 125 h 1378"/>
              <a:gd name="T34" fmla="*/ 2261 w 2753"/>
              <a:gd name="T35" fmla="*/ 491 h 1378"/>
              <a:gd name="T36" fmla="*/ 2261 w 2753"/>
              <a:gd name="T37" fmla="*/ 491 h 1378"/>
              <a:gd name="T38" fmla="*/ 2626 w 2753"/>
              <a:gd name="T39" fmla="*/ 1314 h 1378"/>
              <a:gd name="T40" fmla="*/ 2626 w 2753"/>
              <a:gd name="T41" fmla="*/ 1314 h 1378"/>
              <a:gd name="T42" fmla="*/ 2690 w 2753"/>
              <a:gd name="T43" fmla="*/ 1377 h 1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753" h="1378">
                <a:moveTo>
                  <a:pt x="2690" y="1377"/>
                </a:moveTo>
                <a:lnTo>
                  <a:pt x="2690" y="1377"/>
                </a:lnTo>
                <a:cubicBezTo>
                  <a:pt x="2724" y="1377"/>
                  <a:pt x="2752" y="1348"/>
                  <a:pt x="2751" y="1314"/>
                </a:cubicBezTo>
                <a:lnTo>
                  <a:pt x="2751" y="1314"/>
                </a:lnTo>
                <a:cubicBezTo>
                  <a:pt x="2735" y="972"/>
                  <a:pt x="2593" y="647"/>
                  <a:pt x="2349" y="404"/>
                </a:cubicBezTo>
                <a:lnTo>
                  <a:pt x="2349" y="404"/>
                </a:lnTo>
                <a:cubicBezTo>
                  <a:pt x="2091" y="146"/>
                  <a:pt x="1741" y="0"/>
                  <a:pt x="1376" y="0"/>
                </a:cubicBezTo>
                <a:lnTo>
                  <a:pt x="1376" y="0"/>
                </a:lnTo>
                <a:cubicBezTo>
                  <a:pt x="1011" y="0"/>
                  <a:pt x="661" y="146"/>
                  <a:pt x="403" y="404"/>
                </a:cubicBezTo>
                <a:lnTo>
                  <a:pt x="403" y="404"/>
                </a:lnTo>
                <a:cubicBezTo>
                  <a:pt x="145" y="662"/>
                  <a:pt x="0" y="1011"/>
                  <a:pt x="0" y="1377"/>
                </a:cubicBezTo>
                <a:lnTo>
                  <a:pt x="124" y="1377"/>
                </a:lnTo>
                <a:lnTo>
                  <a:pt x="124" y="1377"/>
                </a:lnTo>
                <a:cubicBezTo>
                  <a:pt x="124" y="1044"/>
                  <a:pt x="256" y="726"/>
                  <a:pt x="491" y="491"/>
                </a:cubicBezTo>
                <a:lnTo>
                  <a:pt x="491" y="491"/>
                </a:lnTo>
                <a:cubicBezTo>
                  <a:pt x="726" y="257"/>
                  <a:pt x="1044" y="125"/>
                  <a:pt x="1376" y="125"/>
                </a:cubicBezTo>
                <a:lnTo>
                  <a:pt x="1376" y="125"/>
                </a:lnTo>
                <a:cubicBezTo>
                  <a:pt x="1708" y="125"/>
                  <a:pt x="2026" y="257"/>
                  <a:pt x="2261" y="491"/>
                </a:cubicBezTo>
                <a:lnTo>
                  <a:pt x="2261" y="491"/>
                </a:lnTo>
                <a:cubicBezTo>
                  <a:pt x="2481" y="711"/>
                  <a:pt x="2611" y="1005"/>
                  <a:pt x="2626" y="1314"/>
                </a:cubicBezTo>
                <a:lnTo>
                  <a:pt x="2626" y="1314"/>
                </a:lnTo>
                <a:cubicBezTo>
                  <a:pt x="2628" y="1348"/>
                  <a:pt x="2656" y="1377"/>
                  <a:pt x="2690" y="1377"/>
                </a:cubicBezTo>
              </a:path>
            </a:pathLst>
          </a:custGeom>
          <a:solidFill>
            <a:srgbClr val="8FA1C6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49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16" name="Freeform 424">
            <a:extLst>
              <a:ext uri="{FF2B5EF4-FFF2-40B4-BE49-F238E27FC236}">
                <a16:creationId xmlns:a16="http://schemas.microsoft.com/office/drawing/2014/main" id="{A0E3AC5A-9207-1E4F-B35F-7283A062E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500" y="3345562"/>
            <a:ext cx="1061644" cy="1061644"/>
          </a:xfrm>
          <a:custGeom>
            <a:avLst/>
            <a:gdLst>
              <a:gd name="T0" fmla="*/ 1232 w 1313"/>
              <a:gd name="T1" fmla="*/ 800 h 1313"/>
              <a:gd name="T2" fmla="*/ 800 w 1313"/>
              <a:gd name="T3" fmla="*/ 1233 h 1313"/>
              <a:gd name="T4" fmla="*/ 800 w 1313"/>
              <a:gd name="T5" fmla="*/ 1233 h 1313"/>
              <a:gd name="T6" fmla="*/ 512 w 1313"/>
              <a:gd name="T7" fmla="*/ 1233 h 1313"/>
              <a:gd name="T8" fmla="*/ 80 w 1313"/>
              <a:gd name="T9" fmla="*/ 800 h 1313"/>
              <a:gd name="T10" fmla="*/ 80 w 1313"/>
              <a:gd name="T11" fmla="*/ 800 h 1313"/>
              <a:gd name="T12" fmla="*/ 80 w 1313"/>
              <a:gd name="T13" fmla="*/ 511 h 1313"/>
              <a:gd name="T14" fmla="*/ 512 w 1313"/>
              <a:gd name="T15" fmla="*/ 79 h 1313"/>
              <a:gd name="T16" fmla="*/ 512 w 1313"/>
              <a:gd name="T17" fmla="*/ 79 h 1313"/>
              <a:gd name="T18" fmla="*/ 800 w 1313"/>
              <a:gd name="T19" fmla="*/ 79 h 1313"/>
              <a:gd name="T20" fmla="*/ 1232 w 1313"/>
              <a:gd name="T21" fmla="*/ 511 h 1313"/>
              <a:gd name="T22" fmla="*/ 1232 w 1313"/>
              <a:gd name="T23" fmla="*/ 511 h 1313"/>
              <a:gd name="T24" fmla="*/ 1232 w 1313"/>
              <a:gd name="T25" fmla="*/ 800 h 1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13" h="1313">
                <a:moveTo>
                  <a:pt x="1232" y="800"/>
                </a:moveTo>
                <a:lnTo>
                  <a:pt x="800" y="1233"/>
                </a:lnTo>
                <a:lnTo>
                  <a:pt x="800" y="1233"/>
                </a:lnTo>
                <a:cubicBezTo>
                  <a:pt x="721" y="1312"/>
                  <a:pt x="592" y="1312"/>
                  <a:pt x="512" y="1233"/>
                </a:cubicBezTo>
                <a:lnTo>
                  <a:pt x="80" y="800"/>
                </a:lnTo>
                <a:lnTo>
                  <a:pt x="80" y="800"/>
                </a:lnTo>
                <a:cubicBezTo>
                  <a:pt x="0" y="720"/>
                  <a:pt x="0" y="591"/>
                  <a:pt x="80" y="511"/>
                </a:cubicBezTo>
                <a:lnTo>
                  <a:pt x="512" y="79"/>
                </a:lnTo>
                <a:lnTo>
                  <a:pt x="512" y="79"/>
                </a:lnTo>
                <a:cubicBezTo>
                  <a:pt x="592" y="0"/>
                  <a:pt x="721" y="0"/>
                  <a:pt x="800" y="79"/>
                </a:cubicBezTo>
                <a:lnTo>
                  <a:pt x="1232" y="511"/>
                </a:lnTo>
                <a:lnTo>
                  <a:pt x="1232" y="511"/>
                </a:lnTo>
                <a:cubicBezTo>
                  <a:pt x="1312" y="591"/>
                  <a:pt x="1312" y="720"/>
                  <a:pt x="1232" y="800"/>
                </a:cubicBezTo>
              </a:path>
            </a:pathLst>
          </a:custGeom>
          <a:solidFill>
            <a:srgbClr val="5DCED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49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17" name="Freeform 426">
            <a:extLst>
              <a:ext uri="{FF2B5EF4-FFF2-40B4-BE49-F238E27FC236}">
                <a16:creationId xmlns:a16="http://schemas.microsoft.com/office/drawing/2014/main" id="{17391FD5-488A-D6B4-DB03-574935331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5505" y="3345562"/>
            <a:ext cx="1061644" cy="1061644"/>
          </a:xfrm>
          <a:custGeom>
            <a:avLst/>
            <a:gdLst>
              <a:gd name="T0" fmla="*/ 511 w 1313"/>
              <a:gd name="T1" fmla="*/ 1232 h 1313"/>
              <a:gd name="T2" fmla="*/ 79 w 1313"/>
              <a:gd name="T3" fmla="*/ 799 h 1313"/>
              <a:gd name="T4" fmla="*/ 79 w 1313"/>
              <a:gd name="T5" fmla="*/ 799 h 1313"/>
              <a:gd name="T6" fmla="*/ 79 w 1313"/>
              <a:gd name="T7" fmla="*/ 512 h 1313"/>
              <a:gd name="T8" fmla="*/ 511 w 1313"/>
              <a:gd name="T9" fmla="*/ 80 h 1313"/>
              <a:gd name="T10" fmla="*/ 511 w 1313"/>
              <a:gd name="T11" fmla="*/ 80 h 1313"/>
              <a:gd name="T12" fmla="*/ 800 w 1313"/>
              <a:gd name="T13" fmla="*/ 80 h 1313"/>
              <a:gd name="T14" fmla="*/ 1232 w 1313"/>
              <a:gd name="T15" fmla="*/ 512 h 1313"/>
              <a:gd name="T16" fmla="*/ 1232 w 1313"/>
              <a:gd name="T17" fmla="*/ 512 h 1313"/>
              <a:gd name="T18" fmla="*/ 1232 w 1313"/>
              <a:gd name="T19" fmla="*/ 799 h 1313"/>
              <a:gd name="T20" fmla="*/ 800 w 1313"/>
              <a:gd name="T21" fmla="*/ 1232 h 1313"/>
              <a:gd name="T22" fmla="*/ 800 w 1313"/>
              <a:gd name="T23" fmla="*/ 1232 h 1313"/>
              <a:gd name="T24" fmla="*/ 511 w 1313"/>
              <a:gd name="T25" fmla="*/ 1232 h 1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13" h="1313">
                <a:moveTo>
                  <a:pt x="511" y="1232"/>
                </a:moveTo>
                <a:lnTo>
                  <a:pt x="79" y="799"/>
                </a:lnTo>
                <a:lnTo>
                  <a:pt x="79" y="799"/>
                </a:lnTo>
                <a:cubicBezTo>
                  <a:pt x="0" y="720"/>
                  <a:pt x="0" y="591"/>
                  <a:pt x="79" y="512"/>
                </a:cubicBezTo>
                <a:lnTo>
                  <a:pt x="511" y="80"/>
                </a:lnTo>
                <a:lnTo>
                  <a:pt x="511" y="80"/>
                </a:lnTo>
                <a:cubicBezTo>
                  <a:pt x="591" y="0"/>
                  <a:pt x="720" y="0"/>
                  <a:pt x="800" y="80"/>
                </a:cubicBezTo>
                <a:lnTo>
                  <a:pt x="1232" y="512"/>
                </a:lnTo>
                <a:lnTo>
                  <a:pt x="1232" y="512"/>
                </a:lnTo>
                <a:cubicBezTo>
                  <a:pt x="1312" y="591"/>
                  <a:pt x="1312" y="720"/>
                  <a:pt x="1232" y="799"/>
                </a:cubicBezTo>
                <a:lnTo>
                  <a:pt x="800" y="1232"/>
                </a:lnTo>
                <a:lnTo>
                  <a:pt x="800" y="1232"/>
                </a:lnTo>
                <a:cubicBezTo>
                  <a:pt x="720" y="1312"/>
                  <a:pt x="591" y="1312"/>
                  <a:pt x="511" y="1232"/>
                </a:cubicBezTo>
              </a:path>
            </a:pathLst>
          </a:custGeom>
          <a:solidFill>
            <a:srgbClr val="5ECB9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49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18" name="Freeform 428">
            <a:extLst>
              <a:ext uri="{FF2B5EF4-FFF2-40B4-BE49-F238E27FC236}">
                <a16:creationId xmlns:a16="http://schemas.microsoft.com/office/drawing/2014/main" id="{FAB3B0FD-12F9-7133-0B70-30F41186A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510" y="3345562"/>
            <a:ext cx="1061644" cy="1061644"/>
          </a:xfrm>
          <a:custGeom>
            <a:avLst/>
            <a:gdLst>
              <a:gd name="T0" fmla="*/ 1232 w 1312"/>
              <a:gd name="T1" fmla="*/ 800 h 1313"/>
              <a:gd name="T2" fmla="*/ 799 w 1312"/>
              <a:gd name="T3" fmla="*/ 1233 h 1313"/>
              <a:gd name="T4" fmla="*/ 799 w 1312"/>
              <a:gd name="T5" fmla="*/ 1233 h 1313"/>
              <a:gd name="T6" fmla="*/ 512 w 1312"/>
              <a:gd name="T7" fmla="*/ 1233 h 1313"/>
              <a:gd name="T8" fmla="*/ 79 w 1312"/>
              <a:gd name="T9" fmla="*/ 800 h 1313"/>
              <a:gd name="T10" fmla="*/ 79 w 1312"/>
              <a:gd name="T11" fmla="*/ 800 h 1313"/>
              <a:gd name="T12" fmla="*/ 79 w 1312"/>
              <a:gd name="T13" fmla="*/ 511 h 1313"/>
              <a:gd name="T14" fmla="*/ 512 w 1312"/>
              <a:gd name="T15" fmla="*/ 79 h 1313"/>
              <a:gd name="T16" fmla="*/ 512 w 1312"/>
              <a:gd name="T17" fmla="*/ 79 h 1313"/>
              <a:gd name="T18" fmla="*/ 799 w 1312"/>
              <a:gd name="T19" fmla="*/ 79 h 1313"/>
              <a:gd name="T20" fmla="*/ 1232 w 1312"/>
              <a:gd name="T21" fmla="*/ 511 h 1313"/>
              <a:gd name="T22" fmla="*/ 1232 w 1312"/>
              <a:gd name="T23" fmla="*/ 511 h 1313"/>
              <a:gd name="T24" fmla="*/ 1232 w 1312"/>
              <a:gd name="T25" fmla="*/ 800 h 1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12" h="1313">
                <a:moveTo>
                  <a:pt x="1232" y="800"/>
                </a:moveTo>
                <a:lnTo>
                  <a:pt x="799" y="1233"/>
                </a:lnTo>
                <a:lnTo>
                  <a:pt x="799" y="1233"/>
                </a:lnTo>
                <a:cubicBezTo>
                  <a:pt x="720" y="1312"/>
                  <a:pt x="592" y="1312"/>
                  <a:pt x="512" y="1233"/>
                </a:cubicBezTo>
                <a:lnTo>
                  <a:pt x="79" y="800"/>
                </a:lnTo>
                <a:lnTo>
                  <a:pt x="79" y="800"/>
                </a:lnTo>
                <a:cubicBezTo>
                  <a:pt x="0" y="720"/>
                  <a:pt x="0" y="591"/>
                  <a:pt x="79" y="511"/>
                </a:cubicBezTo>
                <a:lnTo>
                  <a:pt x="512" y="79"/>
                </a:lnTo>
                <a:lnTo>
                  <a:pt x="512" y="79"/>
                </a:lnTo>
                <a:cubicBezTo>
                  <a:pt x="592" y="0"/>
                  <a:pt x="720" y="0"/>
                  <a:pt x="799" y="79"/>
                </a:cubicBezTo>
                <a:lnTo>
                  <a:pt x="1232" y="511"/>
                </a:lnTo>
                <a:lnTo>
                  <a:pt x="1232" y="511"/>
                </a:lnTo>
                <a:cubicBezTo>
                  <a:pt x="1311" y="591"/>
                  <a:pt x="1311" y="720"/>
                  <a:pt x="1232" y="800"/>
                </a:cubicBezTo>
              </a:path>
            </a:pathLst>
          </a:custGeom>
          <a:solidFill>
            <a:srgbClr val="F0D06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49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19" name="Freeform 430">
            <a:extLst>
              <a:ext uri="{FF2B5EF4-FFF2-40B4-BE49-F238E27FC236}">
                <a16:creationId xmlns:a16="http://schemas.microsoft.com/office/drawing/2014/main" id="{98241706-0333-BD66-4D84-0DB3C9932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7515" y="3345562"/>
            <a:ext cx="1061644" cy="1061644"/>
          </a:xfrm>
          <a:custGeom>
            <a:avLst/>
            <a:gdLst>
              <a:gd name="T0" fmla="*/ 512 w 1313"/>
              <a:gd name="T1" fmla="*/ 1232 h 1313"/>
              <a:gd name="T2" fmla="*/ 79 w 1313"/>
              <a:gd name="T3" fmla="*/ 799 h 1313"/>
              <a:gd name="T4" fmla="*/ 79 w 1313"/>
              <a:gd name="T5" fmla="*/ 799 h 1313"/>
              <a:gd name="T6" fmla="*/ 79 w 1313"/>
              <a:gd name="T7" fmla="*/ 512 h 1313"/>
              <a:gd name="T8" fmla="*/ 512 w 1313"/>
              <a:gd name="T9" fmla="*/ 80 h 1313"/>
              <a:gd name="T10" fmla="*/ 512 w 1313"/>
              <a:gd name="T11" fmla="*/ 80 h 1313"/>
              <a:gd name="T12" fmla="*/ 800 w 1313"/>
              <a:gd name="T13" fmla="*/ 80 h 1313"/>
              <a:gd name="T14" fmla="*/ 1232 w 1313"/>
              <a:gd name="T15" fmla="*/ 512 h 1313"/>
              <a:gd name="T16" fmla="*/ 1232 w 1313"/>
              <a:gd name="T17" fmla="*/ 512 h 1313"/>
              <a:gd name="T18" fmla="*/ 1232 w 1313"/>
              <a:gd name="T19" fmla="*/ 799 h 1313"/>
              <a:gd name="T20" fmla="*/ 800 w 1313"/>
              <a:gd name="T21" fmla="*/ 1232 h 1313"/>
              <a:gd name="T22" fmla="*/ 800 w 1313"/>
              <a:gd name="T23" fmla="*/ 1232 h 1313"/>
              <a:gd name="T24" fmla="*/ 512 w 1313"/>
              <a:gd name="T25" fmla="*/ 1232 h 1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13" h="1313">
                <a:moveTo>
                  <a:pt x="512" y="1232"/>
                </a:moveTo>
                <a:lnTo>
                  <a:pt x="79" y="799"/>
                </a:lnTo>
                <a:lnTo>
                  <a:pt x="79" y="799"/>
                </a:lnTo>
                <a:cubicBezTo>
                  <a:pt x="0" y="720"/>
                  <a:pt x="0" y="591"/>
                  <a:pt x="79" y="512"/>
                </a:cubicBezTo>
                <a:lnTo>
                  <a:pt x="512" y="80"/>
                </a:lnTo>
                <a:lnTo>
                  <a:pt x="512" y="80"/>
                </a:lnTo>
                <a:cubicBezTo>
                  <a:pt x="591" y="0"/>
                  <a:pt x="720" y="0"/>
                  <a:pt x="800" y="80"/>
                </a:cubicBezTo>
                <a:lnTo>
                  <a:pt x="1232" y="512"/>
                </a:lnTo>
                <a:lnTo>
                  <a:pt x="1232" y="512"/>
                </a:lnTo>
                <a:cubicBezTo>
                  <a:pt x="1312" y="591"/>
                  <a:pt x="1312" y="720"/>
                  <a:pt x="1232" y="799"/>
                </a:cubicBezTo>
                <a:lnTo>
                  <a:pt x="800" y="1232"/>
                </a:lnTo>
                <a:lnTo>
                  <a:pt x="800" y="1232"/>
                </a:lnTo>
                <a:cubicBezTo>
                  <a:pt x="720" y="1312"/>
                  <a:pt x="591" y="1312"/>
                  <a:pt x="512" y="1232"/>
                </a:cubicBezTo>
              </a:path>
            </a:pathLst>
          </a:custGeom>
          <a:solidFill>
            <a:srgbClr val="EC9F5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49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20" name="Freeform 432">
            <a:extLst>
              <a:ext uri="{FF2B5EF4-FFF2-40B4-BE49-F238E27FC236}">
                <a16:creationId xmlns:a16="http://schemas.microsoft.com/office/drawing/2014/main" id="{4459A930-9577-8E0B-5FFD-17B3F22B9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520" y="3345562"/>
            <a:ext cx="1061644" cy="1061644"/>
          </a:xfrm>
          <a:custGeom>
            <a:avLst/>
            <a:gdLst>
              <a:gd name="T0" fmla="*/ 1233 w 1313"/>
              <a:gd name="T1" fmla="*/ 800 h 1313"/>
              <a:gd name="T2" fmla="*/ 801 w 1313"/>
              <a:gd name="T3" fmla="*/ 1233 h 1313"/>
              <a:gd name="T4" fmla="*/ 801 w 1313"/>
              <a:gd name="T5" fmla="*/ 1233 h 1313"/>
              <a:gd name="T6" fmla="*/ 512 w 1313"/>
              <a:gd name="T7" fmla="*/ 1233 h 1313"/>
              <a:gd name="T8" fmla="*/ 80 w 1313"/>
              <a:gd name="T9" fmla="*/ 800 h 1313"/>
              <a:gd name="T10" fmla="*/ 80 w 1313"/>
              <a:gd name="T11" fmla="*/ 800 h 1313"/>
              <a:gd name="T12" fmla="*/ 80 w 1313"/>
              <a:gd name="T13" fmla="*/ 511 h 1313"/>
              <a:gd name="T14" fmla="*/ 512 w 1313"/>
              <a:gd name="T15" fmla="*/ 79 h 1313"/>
              <a:gd name="T16" fmla="*/ 512 w 1313"/>
              <a:gd name="T17" fmla="*/ 79 h 1313"/>
              <a:gd name="T18" fmla="*/ 801 w 1313"/>
              <a:gd name="T19" fmla="*/ 79 h 1313"/>
              <a:gd name="T20" fmla="*/ 1233 w 1313"/>
              <a:gd name="T21" fmla="*/ 511 h 1313"/>
              <a:gd name="T22" fmla="*/ 1233 w 1313"/>
              <a:gd name="T23" fmla="*/ 511 h 1313"/>
              <a:gd name="T24" fmla="*/ 1233 w 1313"/>
              <a:gd name="T25" fmla="*/ 800 h 1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13" h="1313">
                <a:moveTo>
                  <a:pt x="1233" y="800"/>
                </a:moveTo>
                <a:lnTo>
                  <a:pt x="801" y="1233"/>
                </a:lnTo>
                <a:lnTo>
                  <a:pt x="801" y="1233"/>
                </a:lnTo>
                <a:cubicBezTo>
                  <a:pt x="720" y="1312"/>
                  <a:pt x="592" y="1312"/>
                  <a:pt x="512" y="1233"/>
                </a:cubicBezTo>
                <a:lnTo>
                  <a:pt x="80" y="800"/>
                </a:lnTo>
                <a:lnTo>
                  <a:pt x="80" y="800"/>
                </a:lnTo>
                <a:cubicBezTo>
                  <a:pt x="0" y="720"/>
                  <a:pt x="0" y="591"/>
                  <a:pt x="80" y="511"/>
                </a:cubicBezTo>
                <a:lnTo>
                  <a:pt x="512" y="79"/>
                </a:lnTo>
                <a:lnTo>
                  <a:pt x="512" y="79"/>
                </a:lnTo>
                <a:cubicBezTo>
                  <a:pt x="592" y="0"/>
                  <a:pt x="720" y="0"/>
                  <a:pt x="801" y="79"/>
                </a:cubicBezTo>
                <a:lnTo>
                  <a:pt x="1233" y="511"/>
                </a:lnTo>
                <a:lnTo>
                  <a:pt x="1233" y="511"/>
                </a:lnTo>
                <a:cubicBezTo>
                  <a:pt x="1312" y="591"/>
                  <a:pt x="1312" y="720"/>
                  <a:pt x="1233" y="800"/>
                </a:cubicBezTo>
              </a:path>
            </a:pathLst>
          </a:custGeom>
          <a:solidFill>
            <a:srgbClr val="DC65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49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21" name="TextBox 23">
            <a:extLst>
              <a:ext uri="{FF2B5EF4-FFF2-40B4-BE49-F238E27FC236}">
                <a16:creationId xmlns:a16="http://schemas.microsoft.com/office/drawing/2014/main" id="{44943EB3-AD67-6DC9-E2CA-7ADB732B4C18}"/>
              </a:ext>
            </a:extLst>
          </p:cNvPr>
          <p:cNvSpPr txBox="1"/>
          <p:nvPr/>
        </p:nvSpPr>
        <p:spPr>
          <a:xfrm>
            <a:off x="1412286" y="3686437"/>
            <a:ext cx="748924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685846" rtl="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latin typeface="Poppins" pitchFamily="2" charset="77"/>
                <a:cs typeface="Poppins" pitchFamily="2" charset="77"/>
              </a:rPr>
              <a:t>2020</a:t>
            </a:r>
          </a:p>
        </p:txBody>
      </p:sp>
      <p:sp>
        <p:nvSpPr>
          <p:cNvPr id="22" name="TextBox 24">
            <a:extLst>
              <a:ext uri="{FF2B5EF4-FFF2-40B4-BE49-F238E27FC236}">
                <a16:creationId xmlns:a16="http://schemas.microsoft.com/office/drawing/2014/main" id="{75760A51-6AC1-CEFE-DD67-6C60EBAB015A}"/>
              </a:ext>
            </a:extLst>
          </p:cNvPr>
          <p:cNvSpPr txBox="1"/>
          <p:nvPr/>
        </p:nvSpPr>
        <p:spPr>
          <a:xfrm>
            <a:off x="2821484" y="3686437"/>
            <a:ext cx="729688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685846" rtl="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latin typeface="Poppins" pitchFamily="2" charset="77"/>
                <a:cs typeface="Poppins" pitchFamily="2" charset="77"/>
              </a:rPr>
              <a:t>2022</a:t>
            </a:r>
          </a:p>
        </p:txBody>
      </p:sp>
      <p:sp>
        <p:nvSpPr>
          <p:cNvPr id="23" name="TextBox 25">
            <a:extLst>
              <a:ext uri="{FF2B5EF4-FFF2-40B4-BE49-F238E27FC236}">
                <a16:creationId xmlns:a16="http://schemas.microsoft.com/office/drawing/2014/main" id="{0500A450-6FB2-434F-7E4D-0A575FECBF15}"/>
              </a:ext>
            </a:extLst>
          </p:cNvPr>
          <p:cNvSpPr txBox="1"/>
          <p:nvPr/>
        </p:nvSpPr>
        <p:spPr>
          <a:xfrm>
            <a:off x="4218482" y="3686437"/>
            <a:ext cx="73770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685846" rtl="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latin typeface="Poppins" pitchFamily="2" charset="77"/>
                <a:cs typeface="Poppins" pitchFamily="2" charset="77"/>
              </a:rPr>
              <a:t>2023</a:t>
            </a:r>
          </a:p>
        </p:txBody>
      </p:sp>
      <p:sp>
        <p:nvSpPr>
          <p:cNvPr id="31" name="TextBox 26">
            <a:extLst>
              <a:ext uri="{FF2B5EF4-FFF2-40B4-BE49-F238E27FC236}">
                <a16:creationId xmlns:a16="http://schemas.microsoft.com/office/drawing/2014/main" id="{E3BC5DB2-27F4-D273-487D-F29A818A92AB}"/>
              </a:ext>
            </a:extLst>
          </p:cNvPr>
          <p:cNvSpPr txBox="1"/>
          <p:nvPr/>
        </p:nvSpPr>
        <p:spPr>
          <a:xfrm>
            <a:off x="5611473" y="3686437"/>
            <a:ext cx="75373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685846" rtl="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latin typeface="Poppins" pitchFamily="2" charset="77"/>
                <a:cs typeface="Poppins" pitchFamily="2" charset="77"/>
              </a:rPr>
              <a:t>2024</a:t>
            </a:r>
          </a:p>
        </p:txBody>
      </p:sp>
      <p:sp>
        <p:nvSpPr>
          <p:cNvPr id="32" name="TextBox 27">
            <a:extLst>
              <a:ext uri="{FF2B5EF4-FFF2-40B4-BE49-F238E27FC236}">
                <a16:creationId xmlns:a16="http://schemas.microsoft.com/office/drawing/2014/main" id="{1F7B7E6F-FF87-4C2E-8391-00777BFEA0C2}"/>
              </a:ext>
            </a:extLst>
          </p:cNvPr>
          <p:cNvSpPr txBox="1"/>
          <p:nvPr/>
        </p:nvSpPr>
        <p:spPr>
          <a:xfrm>
            <a:off x="7014882" y="3686437"/>
            <a:ext cx="748924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685846" rtl="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latin typeface="Poppins" pitchFamily="2" charset="77"/>
                <a:cs typeface="Poppins" pitchFamily="2" charset="77"/>
              </a:rPr>
              <a:t>2025</a:t>
            </a:r>
          </a:p>
        </p:txBody>
      </p:sp>
      <p:sp>
        <p:nvSpPr>
          <p:cNvPr id="36" name="TextBox 29">
            <a:extLst>
              <a:ext uri="{FF2B5EF4-FFF2-40B4-BE49-F238E27FC236}">
                <a16:creationId xmlns:a16="http://schemas.microsoft.com/office/drawing/2014/main" id="{BB5035FE-EDF7-78B1-69D4-26F3BF621AD6}"/>
              </a:ext>
            </a:extLst>
          </p:cNvPr>
          <p:cNvSpPr txBox="1"/>
          <p:nvPr/>
        </p:nvSpPr>
        <p:spPr>
          <a:xfrm>
            <a:off x="1233730" y="4688858"/>
            <a:ext cx="1103187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>
            <a:defPPr>
              <a:defRPr lang="he-IL"/>
            </a:defPPr>
            <a:lvl1pPr algn="ctr" defTabSz="685846" rtl="0" fontAlgn="auto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445469"/>
                </a:solidFill>
                <a:latin typeface="Poppins" pitchFamily="2" charset="77"/>
                <a:ea typeface="League Spartan" charset="0"/>
                <a:cs typeface="+mn-cs"/>
              </a:defRPr>
            </a:lvl1pPr>
          </a:lstStyle>
          <a:p>
            <a:r>
              <a:rPr lang="he-IL" dirty="0"/>
              <a:t>משבר הקורונה</a:t>
            </a:r>
            <a:endParaRPr lang="en-US" dirty="0"/>
          </a:p>
        </p:txBody>
      </p:sp>
      <p:sp>
        <p:nvSpPr>
          <p:cNvPr id="42" name="TextBox 33">
            <a:extLst>
              <a:ext uri="{FF2B5EF4-FFF2-40B4-BE49-F238E27FC236}">
                <a16:creationId xmlns:a16="http://schemas.microsoft.com/office/drawing/2014/main" id="{E40EF8DB-A060-C6B6-909F-DED3C5F3FD44}"/>
              </a:ext>
            </a:extLst>
          </p:cNvPr>
          <p:cNvSpPr txBox="1"/>
          <p:nvPr/>
        </p:nvSpPr>
        <p:spPr>
          <a:xfrm>
            <a:off x="2656375" y="2197562"/>
            <a:ext cx="1059906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>
            <a:defPPr>
              <a:defRPr lang="he-IL"/>
            </a:defPPr>
            <a:lvl1pPr algn="ctr" defTabSz="685846" rtl="0" fontAlgn="auto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445469"/>
                </a:solidFill>
                <a:latin typeface="Poppins" pitchFamily="2" charset="77"/>
                <a:ea typeface="League Spartan" charset="0"/>
                <a:cs typeface="+mn-cs"/>
              </a:defRPr>
            </a:lvl1pPr>
          </a:lstStyle>
          <a:p>
            <a:r>
              <a:rPr lang="he-IL" dirty="0"/>
              <a:t>משבר ההייטק</a:t>
            </a:r>
            <a:endParaRPr lang="en-US" dirty="0"/>
          </a:p>
        </p:txBody>
      </p:sp>
      <p:sp>
        <p:nvSpPr>
          <p:cNvPr id="46" name="TextBox 37">
            <a:extLst>
              <a:ext uri="{FF2B5EF4-FFF2-40B4-BE49-F238E27FC236}">
                <a16:creationId xmlns:a16="http://schemas.microsoft.com/office/drawing/2014/main" id="{AC17FA21-0AB6-EEFF-7C82-C63945C2B76A}"/>
              </a:ext>
            </a:extLst>
          </p:cNvPr>
          <p:cNvSpPr txBox="1"/>
          <p:nvPr/>
        </p:nvSpPr>
        <p:spPr>
          <a:xfrm>
            <a:off x="3957093" y="4688858"/>
            <a:ext cx="1229824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>
            <a:defPPr>
              <a:defRPr lang="he-IL"/>
            </a:defPPr>
            <a:lvl1pPr algn="ctr" defTabSz="685846" rtl="0" fontAlgn="auto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445469"/>
                </a:solidFill>
                <a:latin typeface="Poppins" pitchFamily="2" charset="77"/>
                <a:ea typeface="League Spartan" charset="0"/>
                <a:cs typeface="+mn-cs"/>
              </a:defRPr>
            </a:lvl1pPr>
          </a:lstStyle>
          <a:p>
            <a:r>
              <a:rPr lang="he-IL" dirty="0"/>
              <a:t>שינויים משפטיים</a:t>
            </a:r>
            <a:endParaRPr lang="en-US" dirty="0"/>
          </a:p>
        </p:txBody>
      </p:sp>
      <p:sp>
        <p:nvSpPr>
          <p:cNvPr id="48" name="TextBox 40">
            <a:extLst>
              <a:ext uri="{FF2B5EF4-FFF2-40B4-BE49-F238E27FC236}">
                <a16:creationId xmlns:a16="http://schemas.microsoft.com/office/drawing/2014/main" id="{80CD1DCA-F5D1-B7B3-F929-6AA5AB74EABF}"/>
              </a:ext>
            </a:extLst>
          </p:cNvPr>
          <p:cNvSpPr txBox="1"/>
          <p:nvPr/>
        </p:nvSpPr>
        <p:spPr>
          <a:xfrm>
            <a:off x="4911558" y="2105229"/>
            <a:ext cx="2092239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>
            <a:defPPr>
              <a:defRPr lang="he-IL"/>
            </a:defPPr>
            <a:lvl1pPr algn="ctr" defTabSz="685846" rtl="0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445469"/>
                </a:solidFill>
                <a:latin typeface="Poppins" pitchFamily="2" charset="77"/>
                <a:ea typeface="League Spartan" charset="0"/>
                <a:cs typeface="+mn-cs"/>
              </a:defRPr>
            </a:lvl1pPr>
          </a:lstStyle>
          <a:p>
            <a:r>
              <a:rPr lang="he-IL" sz="1800" dirty="0"/>
              <a:t>מלחמת חרבות ברזל</a:t>
            </a:r>
            <a:endParaRPr lang="en-US" sz="1800" dirty="0"/>
          </a:p>
        </p:txBody>
      </p:sp>
      <p:sp>
        <p:nvSpPr>
          <p:cNvPr id="50" name="TextBox 43">
            <a:extLst>
              <a:ext uri="{FF2B5EF4-FFF2-40B4-BE49-F238E27FC236}">
                <a16:creationId xmlns:a16="http://schemas.microsoft.com/office/drawing/2014/main" id="{63197E98-C22A-DD9C-7360-3292B733AA53}"/>
              </a:ext>
            </a:extLst>
          </p:cNvPr>
          <p:cNvSpPr txBox="1"/>
          <p:nvPr/>
        </p:nvSpPr>
        <p:spPr>
          <a:xfrm>
            <a:off x="6998851" y="4688858"/>
            <a:ext cx="780983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>
            <a:defPPr>
              <a:defRPr lang="he-IL"/>
            </a:defPPr>
            <a:lvl1pPr algn="ctr" defTabSz="685846" rtl="0" fontAlgn="auto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445469"/>
                </a:solidFill>
                <a:latin typeface="Poppins" pitchFamily="2" charset="77"/>
                <a:ea typeface="League Spartan" charset="0"/>
                <a:cs typeface="+mn-cs"/>
              </a:defRPr>
            </a:lvl1pPr>
          </a:lstStyle>
          <a:p>
            <a:r>
              <a:rPr lang="he-IL" dirty="0"/>
              <a:t>פננו לאן?</a:t>
            </a:r>
            <a:endParaRPr lang="en-US" dirty="0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D039DB41-8EF2-DFE3-6D37-6EEF315D6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05" y="243085"/>
            <a:ext cx="1261981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48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עשור של סערה מושלמת</a:t>
            </a:r>
            <a:endParaRPr lang="en-US" sz="3600" dirty="0">
              <a:solidFill>
                <a:srgbClr val="003399"/>
              </a:solidFill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610600" cy="3672408"/>
          </a:xfrm>
        </p:spPr>
        <p:txBody>
          <a:bodyPr/>
          <a:lstStyle/>
          <a:p>
            <a:pPr marL="893763" lvl="1" indent="-538163" defTabSz="893763">
              <a:buBlip>
                <a:blip r:embed="rId2"/>
              </a:buBlip>
              <a:defRPr/>
            </a:pPr>
            <a:r>
              <a:rPr lang="he-IL" dirty="0"/>
              <a:t>אי ודאות כלכלית ועלייה נקודתית במדד הפחד</a:t>
            </a:r>
          </a:p>
          <a:p>
            <a:pPr marL="893763" lvl="1" indent="-538163" defTabSz="893763">
              <a:buBlip>
                <a:blip r:embed="rId2"/>
              </a:buBlip>
              <a:defRPr/>
            </a:pPr>
            <a:r>
              <a:rPr lang="he-IL" dirty="0"/>
              <a:t>עלייה בשיעורי הרבית – גמילה מרבית אפסית</a:t>
            </a:r>
          </a:p>
          <a:p>
            <a:pPr marL="893763" lvl="1" indent="-538163" defTabSz="893763">
              <a:buBlip>
                <a:blip r:embed="rId2"/>
              </a:buBlip>
              <a:defRPr/>
            </a:pPr>
            <a:r>
              <a:rPr lang="he-IL" dirty="0"/>
              <a:t>עלייה מתמשכת בשער החליפין </a:t>
            </a:r>
          </a:p>
          <a:p>
            <a:pPr marL="893763" lvl="1" indent="-538163" defTabSz="893763">
              <a:buBlip>
                <a:blip r:embed="rId2"/>
              </a:buBlip>
              <a:defRPr/>
            </a:pPr>
            <a:r>
              <a:rPr lang="he-IL" dirty="0"/>
              <a:t>אינפלציה מואצת ומתכנסת</a:t>
            </a:r>
          </a:p>
          <a:p>
            <a:pPr marL="893763" lvl="1" indent="-538163" defTabSz="893763">
              <a:buBlip>
                <a:blip r:embed="rId2"/>
              </a:buBlip>
              <a:defRPr/>
            </a:pPr>
            <a:r>
              <a:rPr lang="he-IL" dirty="0"/>
              <a:t>שכר נהגים במגמת עלייה – לחצים מצד מגזר התחבורה  הציבורית</a:t>
            </a:r>
          </a:p>
          <a:p>
            <a:pPr marL="893763" lvl="1" indent="-538163" defTabSz="893763">
              <a:buBlip>
                <a:blip r:embed="rId2"/>
              </a:buBlip>
              <a:defRPr/>
            </a:pPr>
            <a:r>
              <a:rPr lang="he-IL" dirty="0"/>
              <a:t>ירידה חדה בתיירות הנכנסת וחוסר יציבות בהיקפי הפעילות האחרים</a:t>
            </a:r>
          </a:p>
          <a:p>
            <a:pPr marL="893763" lvl="1" indent="-538163" defTabSz="893763">
              <a:buBlip>
                <a:blip r:embed="rId2"/>
              </a:buBlip>
              <a:defRPr/>
            </a:pPr>
            <a:r>
              <a:rPr lang="he-IL" dirty="0"/>
              <a:t>אי בהירות ביחס לרמת הגרעון ולמדיניות התקציבית העתידית</a:t>
            </a:r>
          </a:p>
          <a:p>
            <a:pPr marL="893763" lvl="1" indent="-538163" defTabSz="893763">
              <a:buBlip>
                <a:blip r:embed="rId2"/>
              </a:buBlip>
              <a:defRPr/>
            </a:pPr>
            <a:r>
              <a:rPr lang="he-IL" dirty="0"/>
              <a:t>חרף המצב המשק ממשיך לצמוח וצפוי לצמוח גם בעתיד </a:t>
            </a: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E0DD2EDB-FB9C-375F-E06A-FAEEE7864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8" y="243085"/>
            <a:ext cx="1261981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81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גמילה מרבית אפסית במשק</a:t>
            </a:r>
            <a:endParaRPr lang="en-US" sz="3600" dirty="0">
              <a:solidFill>
                <a:srgbClr val="003399"/>
              </a:solidFill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11B049A2-E16B-5A54-4C0D-7A172DFD3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65" y="1628800"/>
            <a:ext cx="8657070" cy="4541914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C79B89F9-7F4A-094A-4AE5-7B6F527AE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33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עלייה מתמשכת במחירי הדלק</a:t>
            </a:r>
            <a:endParaRPr lang="en-US" sz="3600" dirty="0">
              <a:solidFill>
                <a:srgbClr val="003399"/>
              </a:solidFill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19782E9B-C2C8-E5A2-FC17-599EFB828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516" y="1772816"/>
            <a:ext cx="6708851" cy="4032448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4FC6B475-3207-AC7D-F98C-1BB322768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42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עלייה מתמשכת בשער החליפין</a:t>
            </a:r>
            <a:endParaRPr lang="en-US" sz="3600" dirty="0">
              <a:solidFill>
                <a:srgbClr val="003399"/>
              </a:solidFill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EFC24B87-E640-39E1-C60E-4526BC776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78" y="1916832"/>
            <a:ext cx="8261643" cy="3652942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ABCB96C6-8009-8609-63CF-319457E70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84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עלייה נקודתית באינפלציה</a:t>
            </a:r>
            <a:endParaRPr lang="en-US" sz="3600" dirty="0">
              <a:solidFill>
                <a:srgbClr val="003399"/>
              </a:solidFill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4DCFA487-23AA-0F52-D280-3A6F6F7F9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12" y="1403311"/>
            <a:ext cx="7675452" cy="251731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E885AF77-1557-3CA9-19BF-31CD47A6D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264" y="3946517"/>
            <a:ext cx="7675452" cy="2683924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F0C95DF6-1281-7EEA-BA20-1440BA93FB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334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116632"/>
            <a:ext cx="7772400" cy="1143000"/>
          </a:xfrm>
        </p:spPr>
        <p:txBody>
          <a:bodyPr/>
          <a:lstStyle/>
          <a:p>
            <a:pPr eaLnBrk="0" hangingPunct="0"/>
            <a:r>
              <a:rPr lang="he-IL" sz="3600" dirty="0">
                <a:solidFill>
                  <a:srgbClr val="003399"/>
                </a:solidFill>
              </a:rPr>
              <a:t>חוסר יציבות בכניסת תיירים ובכנסות החברות</a:t>
            </a:r>
            <a:endParaRPr lang="en-US" sz="3600" dirty="0">
              <a:solidFill>
                <a:srgbClr val="003399"/>
              </a:solidFill>
            </a:endParaRP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CB06F447-73DC-B21A-A5CD-50D9053B7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235" y="2132856"/>
            <a:ext cx="6989529" cy="3564139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D1395989-53E3-CFDB-57C8-8AE5335A1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55" y="245395"/>
            <a:ext cx="1264090" cy="8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23632"/>
      </p:ext>
    </p:extLst>
  </p:cSld>
  <p:clrMapOvr>
    <a:masterClrMapping/>
  </p:clrMapOvr>
</p:sld>
</file>

<file path=ppt/theme/theme1.xml><?xml version="1.0" encoding="utf-8"?>
<a:theme xmlns:a="http://schemas.openxmlformats.org/drawingml/2006/main" name="עיצוב ברירת מחדל">
  <a:themeElements>
    <a:clrScheme name="עיצוב ברירת מחדל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עיצוב ברירת מחדל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tents Slide Master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tents Slide Master">
  <a:themeElements>
    <a:clrScheme name="ALLPPT-4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284</Words>
  <Application>Microsoft Office PowerPoint</Application>
  <PresentationFormat>‫הצגה על המסך (4:3)</PresentationFormat>
  <Paragraphs>68</Paragraphs>
  <Slides>13</Slides>
  <Notes>5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3</vt:i4>
      </vt:variant>
      <vt:variant>
        <vt:lpstr>כותרות שקופיות</vt:lpstr>
      </vt:variant>
      <vt:variant>
        <vt:i4>13</vt:i4>
      </vt:variant>
    </vt:vector>
  </HeadingPairs>
  <TitlesOfParts>
    <vt:vector size="24" baseType="lpstr">
      <vt:lpstr>Aharoni</vt:lpstr>
      <vt:lpstr>Arial</vt:lpstr>
      <vt:lpstr>Calibri</vt:lpstr>
      <vt:lpstr>Lato Light</vt:lpstr>
      <vt:lpstr>Poppins</vt:lpstr>
      <vt:lpstr>Tahoma</vt:lpstr>
      <vt:lpstr>Times New Roman</vt:lpstr>
      <vt:lpstr>Wingdings 2</vt:lpstr>
      <vt:lpstr>עיצוב ברירת מחדל</vt:lpstr>
      <vt:lpstr>Contents Slide Master</vt:lpstr>
      <vt:lpstr>1_Contents Slide Master</vt:lpstr>
      <vt:lpstr>הערכות פנימית לעשור האבוד הטמעת תפיסת הכלכלה הניהולית</vt:lpstr>
      <vt:lpstr>אלכס ויסמן- נעים להכיר</vt:lpstr>
      <vt:lpstr>בעקבות העשור האבוד</vt:lpstr>
      <vt:lpstr>עשור של סערה מושלמת</vt:lpstr>
      <vt:lpstr>גמילה מרבית אפסית במשק</vt:lpstr>
      <vt:lpstr>עלייה מתמשכת במחירי הדלק</vt:lpstr>
      <vt:lpstr>עלייה מתמשכת בשער החליפין</vt:lpstr>
      <vt:lpstr>עלייה נקודתית באינפלציה</vt:lpstr>
      <vt:lpstr>חוסר יציבות בכניסת תיירים ובכנסות החברות</vt:lpstr>
      <vt:lpstr>השלכות המצב הקיים על הפעילות</vt:lpstr>
      <vt:lpstr>חידוד החשיבה העסקית</vt:lpstr>
      <vt:lpstr>מרחב אבני הבניין למימוש שינוי</vt:lpstr>
      <vt:lpstr>  אלכס ויסמן  0502860007  alex@factor.co.il  https://www.factor.co.il</vt:lpstr>
    </vt:vector>
  </TitlesOfParts>
  <Company>private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Amit</dc:creator>
  <cp:lastModifiedBy>אלכס ויסמן</cp:lastModifiedBy>
  <cp:revision>129</cp:revision>
  <cp:lastPrinted>2018-11-21T07:30:12Z</cp:lastPrinted>
  <dcterms:created xsi:type="dcterms:W3CDTF">2003-08-19T11:24:48Z</dcterms:created>
  <dcterms:modified xsi:type="dcterms:W3CDTF">2024-05-06T14:30:25Z</dcterms:modified>
</cp:coreProperties>
</file>